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561" r:id="rId2"/>
    <p:sldId id="562" r:id="rId3"/>
    <p:sldId id="264" r:id="rId4"/>
    <p:sldId id="267" r:id="rId5"/>
    <p:sldId id="560" r:id="rId6"/>
    <p:sldId id="283" r:id="rId7"/>
    <p:sldId id="258" r:id="rId8"/>
    <p:sldId id="563" r:id="rId9"/>
    <p:sldId id="260" r:id="rId10"/>
    <p:sldId id="261" r:id="rId11"/>
    <p:sldId id="262" r:id="rId12"/>
    <p:sldId id="263" r:id="rId13"/>
    <p:sldId id="278" r:id="rId14"/>
    <p:sldId id="279" r:id="rId15"/>
    <p:sldId id="282" r:id="rId16"/>
    <p:sldId id="284"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Module 12.2" id="{5ED64644-5B49-4185-BF4C-E9B12AD64838}">
          <p14:sldIdLst>
            <p14:sldId id="561"/>
            <p14:sldId id="562"/>
            <p14:sldId id="264"/>
            <p14:sldId id="267"/>
            <p14:sldId id="560"/>
            <p14:sldId id="283"/>
            <p14:sldId id="258"/>
            <p14:sldId id="563"/>
            <p14:sldId id="260"/>
            <p14:sldId id="261"/>
            <p14:sldId id="262"/>
            <p14:sldId id="263"/>
            <p14:sldId id="278"/>
            <p14:sldId id="279"/>
            <p14:sldId id="282"/>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F80507-F075-4EB1-9151-C5915D2462E0}" v="15" dt="2023-02-06T18:57:29.39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9" autoAdjust="0"/>
    <p:restoredTop sz="65371" autoAdjust="0"/>
  </p:normalViewPr>
  <p:slideViewPr>
    <p:cSldViewPr snapToGrid="0">
      <p:cViewPr varScale="1">
        <p:scale>
          <a:sx n="22" d="100"/>
          <a:sy n="22" d="100"/>
        </p:scale>
        <p:origin x="1396" y="60"/>
      </p:cViewPr>
      <p:guideLst/>
    </p:cSldViewPr>
  </p:slideViewPr>
  <p:notesTextViewPr>
    <p:cViewPr>
      <p:scale>
        <a:sx n="1" d="1"/>
        <a:sy n="1" d="1"/>
      </p:scale>
      <p:origin x="0" y="0"/>
    </p:cViewPr>
  </p:notesTextViewPr>
  <p:sorterViewPr>
    <p:cViewPr>
      <p:scale>
        <a:sx n="47" d="100"/>
        <a:sy n="47" d="100"/>
      </p:scale>
      <p:origin x="0" y="-99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E417419B-8375-405D-B29A-F4000C9CEF75}"/>
    <pc:docChg chg="delSld delSection modSection">
      <pc:chgData name="Mitchell Wand" userId="de9b44c55c049659" providerId="LiveId" clId="{E417419B-8375-405D-B29A-F4000C9CEF75}" dt="2023-02-06T19:22:56.359" v="1" actId="18676"/>
      <pc:docMkLst>
        <pc:docMk/>
      </pc:docMkLst>
      <pc:sldChg chg="del">
        <pc:chgData name="Mitchell Wand" userId="de9b44c55c049659" providerId="LiveId" clId="{E417419B-8375-405D-B29A-F4000C9CEF75}" dt="2023-02-06T19:22:44.648" v="0" actId="18676"/>
        <pc:sldMkLst>
          <pc:docMk/>
          <pc:sldMk cId="0" sldId="256"/>
        </pc:sldMkLst>
      </pc:sldChg>
      <pc:sldChg chg="del">
        <pc:chgData name="Mitchell Wand" userId="de9b44c55c049659" providerId="LiveId" clId="{E417419B-8375-405D-B29A-F4000C9CEF75}" dt="2023-02-06T19:22:44.648" v="0" actId="18676"/>
        <pc:sldMkLst>
          <pc:docMk/>
          <pc:sldMk cId="0" sldId="257"/>
        </pc:sldMkLst>
      </pc:sldChg>
      <pc:sldChg chg="del">
        <pc:chgData name="Mitchell Wand" userId="de9b44c55c049659" providerId="LiveId" clId="{E417419B-8375-405D-B29A-F4000C9CEF75}" dt="2023-02-06T19:22:56.359" v="1" actId="18676"/>
        <pc:sldMkLst>
          <pc:docMk/>
          <pc:sldMk cId="0" sldId="265"/>
        </pc:sldMkLst>
      </pc:sldChg>
      <pc:sldChg chg="del">
        <pc:chgData name="Mitchell Wand" userId="de9b44c55c049659" providerId="LiveId" clId="{E417419B-8375-405D-B29A-F4000C9CEF75}" dt="2023-02-06T19:22:56.359" v="1" actId="18676"/>
        <pc:sldMkLst>
          <pc:docMk/>
          <pc:sldMk cId="0" sldId="266"/>
        </pc:sldMkLst>
      </pc:sldChg>
      <pc:sldChg chg="del">
        <pc:chgData name="Mitchell Wand" userId="de9b44c55c049659" providerId="LiveId" clId="{E417419B-8375-405D-B29A-F4000C9CEF75}" dt="2023-02-06T19:22:56.359" v="1" actId="18676"/>
        <pc:sldMkLst>
          <pc:docMk/>
          <pc:sldMk cId="0" sldId="268"/>
        </pc:sldMkLst>
      </pc:sldChg>
      <pc:sldChg chg="del">
        <pc:chgData name="Mitchell Wand" userId="de9b44c55c049659" providerId="LiveId" clId="{E417419B-8375-405D-B29A-F4000C9CEF75}" dt="2023-02-06T19:22:56.359" v="1" actId="18676"/>
        <pc:sldMkLst>
          <pc:docMk/>
          <pc:sldMk cId="0" sldId="269"/>
        </pc:sldMkLst>
      </pc:sldChg>
      <pc:sldChg chg="del">
        <pc:chgData name="Mitchell Wand" userId="de9b44c55c049659" providerId="LiveId" clId="{E417419B-8375-405D-B29A-F4000C9CEF75}" dt="2023-02-06T19:22:56.359" v="1" actId="18676"/>
        <pc:sldMkLst>
          <pc:docMk/>
          <pc:sldMk cId="0" sldId="270"/>
        </pc:sldMkLst>
      </pc:sldChg>
      <pc:sldChg chg="del">
        <pc:chgData name="Mitchell Wand" userId="de9b44c55c049659" providerId="LiveId" clId="{E417419B-8375-405D-B29A-F4000C9CEF75}" dt="2023-02-06T19:22:56.359" v="1" actId="18676"/>
        <pc:sldMkLst>
          <pc:docMk/>
          <pc:sldMk cId="0" sldId="271"/>
        </pc:sldMkLst>
      </pc:sldChg>
      <pc:sldChg chg="del">
        <pc:chgData name="Mitchell Wand" userId="de9b44c55c049659" providerId="LiveId" clId="{E417419B-8375-405D-B29A-F4000C9CEF75}" dt="2023-02-06T19:22:56.359" v="1" actId="18676"/>
        <pc:sldMkLst>
          <pc:docMk/>
          <pc:sldMk cId="0" sldId="272"/>
        </pc:sldMkLst>
      </pc:sldChg>
      <pc:sldChg chg="del">
        <pc:chgData name="Mitchell Wand" userId="de9b44c55c049659" providerId="LiveId" clId="{E417419B-8375-405D-B29A-F4000C9CEF75}" dt="2023-02-06T19:22:56.359" v="1" actId="18676"/>
        <pc:sldMkLst>
          <pc:docMk/>
          <pc:sldMk cId="0" sldId="273"/>
        </pc:sldMkLst>
      </pc:sldChg>
      <pc:sldChg chg="del">
        <pc:chgData name="Mitchell Wand" userId="de9b44c55c049659" providerId="LiveId" clId="{E417419B-8375-405D-B29A-F4000C9CEF75}" dt="2023-02-06T19:22:56.359" v="1" actId="18676"/>
        <pc:sldMkLst>
          <pc:docMk/>
          <pc:sldMk cId="0" sldId="274"/>
        </pc:sldMkLst>
      </pc:sldChg>
      <pc:sldChg chg="del">
        <pc:chgData name="Mitchell Wand" userId="de9b44c55c049659" providerId="LiveId" clId="{E417419B-8375-405D-B29A-F4000C9CEF75}" dt="2023-02-06T19:22:56.359" v="1" actId="18676"/>
        <pc:sldMkLst>
          <pc:docMk/>
          <pc:sldMk cId="0" sldId="275"/>
        </pc:sldMkLst>
      </pc:sldChg>
      <pc:sldChg chg="del">
        <pc:chgData name="Mitchell Wand" userId="de9b44c55c049659" providerId="LiveId" clId="{E417419B-8375-405D-B29A-F4000C9CEF75}" dt="2023-02-06T19:22:44.648" v="0" actId="18676"/>
        <pc:sldMkLst>
          <pc:docMk/>
          <pc:sldMk cId="423050194" sldId="290"/>
        </pc:sldMkLst>
      </pc:sldChg>
      <pc:sldChg chg="del">
        <pc:chgData name="Mitchell Wand" userId="de9b44c55c049659" providerId="LiveId" clId="{E417419B-8375-405D-B29A-F4000C9CEF75}" dt="2023-02-06T19:22:44.648" v="0" actId="18676"/>
        <pc:sldMkLst>
          <pc:docMk/>
          <pc:sldMk cId="828842526" sldId="293"/>
        </pc:sldMkLst>
      </pc:sldChg>
      <pc:sldChg chg="del">
        <pc:chgData name="Mitchell Wand" userId="de9b44c55c049659" providerId="LiveId" clId="{E417419B-8375-405D-B29A-F4000C9CEF75}" dt="2023-02-06T19:22:44.648" v="0" actId="18676"/>
        <pc:sldMkLst>
          <pc:docMk/>
          <pc:sldMk cId="25375567" sldId="294"/>
        </pc:sldMkLst>
      </pc:sldChg>
      <pc:sldChg chg="del">
        <pc:chgData name="Mitchell Wand" userId="de9b44c55c049659" providerId="LiveId" clId="{E417419B-8375-405D-B29A-F4000C9CEF75}" dt="2023-02-06T19:22:44.648" v="0" actId="18676"/>
        <pc:sldMkLst>
          <pc:docMk/>
          <pc:sldMk cId="1589682497" sldId="295"/>
        </pc:sldMkLst>
      </pc:sldChg>
      <pc:sldChg chg="del">
        <pc:chgData name="Mitchell Wand" userId="de9b44c55c049659" providerId="LiveId" clId="{E417419B-8375-405D-B29A-F4000C9CEF75}" dt="2023-02-06T19:22:44.648" v="0" actId="18676"/>
        <pc:sldMkLst>
          <pc:docMk/>
          <pc:sldMk cId="2193549735" sldId="297"/>
        </pc:sldMkLst>
      </pc:sldChg>
      <pc:sldChg chg="del">
        <pc:chgData name="Mitchell Wand" userId="de9b44c55c049659" providerId="LiveId" clId="{E417419B-8375-405D-B29A-F4000C9CEF75}" dt="2023-02-06T19:22:44.648" v="0" actId="18676"/>
        <pc:sldMkLst>
          <pc:docMk/>
          <pc:sldMk cId="1107362201" sldId="299"/>
        </pc:sldMkLst>
      </pc:sldChg>
      <pc:sldChg chg="del">
        <pc:chgData name="Mitchell Wand" userId="de9b44c55c049659" providerId="LiveId" clId="{E417419B-8375-405D-B29A-F4000C9CEF75}" dt="2023-02-06T19:22:44.648" v="0" actId="18676"/>
        <pc:sldMkLst>
          <pc:docMk/>
          <pc:sldMk cId="3754954376" sldId="537"/>
        </pc:sldMkLst>
      </pc:sldChg>
      <pc:sldChg chg="del">
        <pc:chgData name="Mitchell Wand" userId="de9b44c55c049659" providerId="LiveId" clId="{E417419B-8375-405D-B29A-F4000C9CEF75}" dt="2023-02-06T19:22:44.648" v="0" actId="18676"/>
        <pc:sldMkLst>
          <pc:docMk/>
          <pc:sldMk cId="3647141193" sldId="539"/>
        </pc:sldMkLst>
      </pc:sldChg>
      <pc:sldChg chg="del">
        <pc:chgData name="Mitchell Wand" userId="de9b44c55c049659" providerId="LiveId" clId="{E417419B-8375-405D-B29A-F4000C9CEF75}" dt="2023-02-06T19:22:44.648" v="0" actId="18676"/>
        <pc:sldMkLst>
          <pc:docMk/>
          <pc:sldMk cId="355377634" sldId="543"/>
        </pc:sldMkLst>
      </pc:sldChg>
      <pc:sldChg chg="del">
        <pc:chgData name="Mitchell Wand" userId="de9b44c55c049659" providerId="LiveId" clId="{E417419B-8375-405D-B29A-F4000C9CEF75}" dt="2023-02-06T19:22:44.648" v="0" actId="18676"/>
        <pc:sldMkLst>
          <pc:docMk/>
          <pc:sldMk cId="3095459657" sldId="544"/>
        </pc:sldMkLst>
      </pc:sldChg>
      <pc:sldChg chg="del">
        <pc:chgData name="Mitchell Wand" userId="de9b44c55c049659" providerId="LiveId" clId="{E417419B-8375-405D-B29A-F4000C9CEF75}" dt="2023-02-06T19:22:44.648" v="0" actId="18676"/>
        <pc:sldMkLst>
          <pc:docMk/>
          <pc:sldMk cId="2306036306" sldId="546"/>
        </pc:sldMkLst>
      </pc:sldChg>
      <pc:sldChg chg="del">
        <pc:chgData name="Mitchell Wand" userId="de9b44c55c049659" providerId="LiveId" clId="{E417419B-8375-405D-B29A-F4000C9CEF75}" dt="2023-02-06T19:22:44.648" v="0" actId="18676"/>
        <pc:sldMkLst>
          <pc:docMk/>
          <pc:sldMk cId="482260618" sldId="547"/>
        </pc:sldMkLst>
      </pc:sldChg>
      <pc:sldChg chg="del">
        <pc:chgData name="Mitchell Wand" userId="de9b44c55c049659" providerId="LiveId" clId="{E417419B-8375-405D-B29A-F4000C9CEF75}" dt="2023-02-06T19:22:44.648" v="0" actId="18676"/>
        <pc:sldMkLst>
          <pc:docMk/>
          <pc:sldMk cId="4107711223" sldId="549"/>
        </pc:sldMkLst>
      </pc:sldChg>
      <pc:sldChg chg="del">
        <pc:chgData name="Mitchell Wand" userId="de9b44c55c049659" providerId="LiveId" clId="{E417419B-8375-405D-B29A-F4000C9CEF75}" dt="2023-02-06T19:22:44.648" v="0" actId="18676"/>
        <pc:sldMkLst>
          <pc:docMk/>
          <pc:sldMk cId="3100869044" sldId="550"/>
        </pc:sldMkLst>
      </pc:sldChg>
      <pc:sldChg chg="del">
        <pc:chgData name="Mitchell Wand" userId="de9b44c55c049659" providerId="LiveId" clId="{E417419B-8375-405D-B29A-F4000C9CEF75}" dt="2023-02-06T19:22:44.648" v="0" actId="18676"/>
        <pc:sldMkLst>
          <pc:docMk/>
          <pc:sldMk cId="506626303" sldId="551"/>
        </pc:sldMkLst>
      </pc:sldChg>
      <pc:sldChg chg="del">
        <pc:chgData name="Mitchell Wand" userId="de9b44c55c049659" providerId="LiveId" clId="{E417419B-8375-405D-B29A-F4000C9CEF75}" dt="2023-02-06T19:22:44.648" v="0" actId="18676"/>
        <pc:sldMkLst>
          <pc:docMk/>
          <pc:sldMk cId="1920501493" sldId="552"/>
        </pc:sldMkLst>
      </pc:sldChg>
      <pc:sldChg chg="del">
        <pc:chgData name="Mitchell Wand" userId="de9b44c55c049659" providerId="LiveId" clId="{E417419B-8375-405D-B29A-F4000C9CEF75}" dt="2023-02-06T19:22:44.648" v="0" actId="18676"/>
        <pc:sldMkLst>
          <pc:docMk/>
          <pc:sldMk cId="1948311066" sldId="553"/>
        </pc:sldMkLst>
      </pc:sldChg>
      <pc:sldChg chg="del">
        <pc:chgData name="Mitchell Wand" userId="de9b44c55c049659" providerId="LiveId" clId="{E417419B-8375-405D-B29A-F4000C9CEF75}" dt="2023-02-06T19:22:44.648" v="0" actId="18676"/>
        <pc:sldMkLst>
          <pc:docMk/>
          <pc:sldMk cId="4053349592" sldId="554"/>
        </pc:sldMkLst>
      </pc:sldChg>
      <pc:sldChg chg="del">
        <pc:chgData name="Mitchell Wand" userId="de9b44c55c049659" providerId="LiveId" clId="{E417419B-8375-405D-B29A-F4000C9CEF75}" dt="2023-02-06T19:22:44.648" v="0" actId="18676"/>
        <pc:sldMkLst>
          <pc:docMk/>
          <pc:sldMk cId="2712464891" sldId="555"/>
        </pc:sldMkLst>
      </pc:sldChg>
      <pc:sldChg chg="del">
        <pc:chgData name="Mitchell Wand" userId="de9b44c55c049659" providerId="LiveId" clId="{E417419B-8375-405D-B29A-F4000C9CEF75}" dt="2023-02-06T19:22:44.648" v="0" actId="18676"/>
        <pc:sldMkLst>
          <pc:docMk/>
          <pc:sldMk cId="883808470" sldId="556"/>
        </pc:sldMkLst>
      </pc:sldChg>
      <pc:sldChg chg="del">
        <pc:chgData name="Mitchell Wand" userId="de9b44c55c049659" providerId="LiveId" clId="{E417419B-8375-405D-B29A-F4000C9CEF75}" dt="2023-02-06T19:22:44.648" v="0" actId="18676"/>
        <pc:sldMkLst>
          <pc:docMk/>
          <pc:sldMk cId="287721841" sldId="557"/>
        </pc:sldMkLst>
      </pc:sldChg>
      <pc:sldChg chg="del">
        <pc:chgData name="Mitchell Wand" userId="de9b44c55c049659" providerId="LiveId" clId="{E417419B-8375-405D-B29A-F4000C9CEF75}" dt="2023-02-06T19:22:44.648" v="0" actId="18676"/>
        <pc:sldMkLst>
          <pc:docMk/>
          <pc:sldMk cId="2046602884" sldId="558"/>
        </pc:sldMkLst>
      </pc:sldChg>
      <pc:sldChg chg="del">
        <pc:chgData name="Mitchell Wand" userId="de9b44c55c049659" providerId="LiveId" clId="{E417419B-8375-405D-B29A-F4000C9CEF75}" dt="2023-02-06T19:22:44.648" v="0" actId="18676"/>
        <pc:sldMkLst>
          <pc:docMk/>
          <pc:sldMk cId="1439946236" sldId="559"/>
        </pc:sldMkLst>
      </pc:sldChg>
      <pc:sldMasterChg chg="delSldLayout">
        <pc:chgData name="Mitchell Wand" userId="de9b44c55c049659" providerId="LiveId" clId="{E417419B-8375-405D-B29A-F4000C9CEF75}" dt="2023-02-06T19:22:44.648" v="0" actId="18676"/>
        <pc:sldMasterMkLst>
          <pc:docMk/>
          <pc:sldMasterMk cId="0" sldId="2147483648"/>
        </pc:sldMasterMkLst>
        <pc:sldLayoutChg chg="del">
          <pc:chgData name="Mitchell Wand" userId="de9b44c55c049659" providerId="LiveId" clId="{E417419B-8375-405D-B29A-F4000C9CEF75}" dt="2023-02-06T19:22:44.648" v="0" actId="18676"/>
          <pc:sldLayoutMkLst>
            <pc:docMk/>
            <pc:sldMasterMk cId="0" sldId="2147483648"/>
            <pc:sldLayoutMk cId="2468566499" sldId="2147483662"/>
          </pc:sldLayoutMkLst>
        </pc:sldLayoutChg>
      </pc:sldMasterChg>
    </pc:docChg>
  </pc:docChgLst>
  <pc:docChgLst>
    <pc:chgData name="Mitchell Wand" userId="de9b44c55c049659" providerId="LiveId" clId="{EFF80507-F075-4EB1-9151-C5915D2462E0}"/>
    <pc:docChg chg="undo custSel addSld delSld modSld sldOrd addSection modSection">
      <pc:chgData name="Mitchell Wand" userId="de9b44c55c049659" providerId="LiveId" clId="{EFF80507-F075-4EB1-9151-C5915D2462E0}" dt="2023-02-06T19:17:55.376" v="3345" actId="20577"/>
      <pc:docMkLst>
        <pc:docMk/>
      </pc:docMkLst>
      <pc:sldChg chg="modSp mod">
        <pc:chgData name="Mitchell Wand" userId="de9b44c55c049659" providerId="LiveId" clId="{EFF80507-F075-4EB1-9151-C5915D2462E0}" dt="2023-02-03T19:36:33.549" v="104" actId="1076"/>
        <pc:sldMkLst>
          <pc:docMk/>
          <pc:sldMk cId="0" sldId="256"/>
        </pc:sldMkLst>
        <pc:spChg chg="mod">
          <ac:chgData name="Mitchell Wand" userId="de9b44c55c049659" providerId="LiveId" clId="{EFF80507-F075-4EB1-9151-C5915D2462E0}" dt="2023-02-03T19:36:33.549" v="104" actId="1076"/>
          <ac:spMkLst>
            <pc:docMk/>
            <pc:sldMk cId="0" sldId="256"/>
            <ac:spMk id="137" creationId="{00000000-0000-0000-0000-000000000000}"/>
          </ac:spMkLst>
        </pc:spChg>
      </pc:sldChg>
      <pc:sldChg chg="addSp modSp mod ord modClrScheme chgLayout modNotesTx">
        <pc:chgData name="Mitchell Wand" userId="de9b44c55c049659" providerId="LiveId" clId="{EFF80507-F075-4EB1-9151-C5915D2462E0}" dt="2023-02-06T19:00:48.744" v="2491" actId="20577"/>
        <pc:sldMkLst>
          <pc:docMk/>
          <pc:sldMk cId="0" sldId="258"/>
        </pc:sldMkLst>
        <pc:spChg chg="add mod ord">
          <ac:chgData name="Mitchell Wand" userId="de9b44c55c049659" providerId="LiveId" clId="{EFF80507-F075-4EB1-9151-C5915D2462E0}" dt="2023-02-06T18:53:55.781" v="2406" actId="20577"/>
          <ac:spMkLst>
            <pc:docMk/>
            <pc:sldMk cId="0" sldId="258"/>
            <ac:spMk id="3" creationId="{F7DDB50C-4AAD-4770-3601-8A25BF5E1AF0}"/>
          </ac:spMkLst>
        </pc:spChg>
        <pc:spChg chg="mod">
          <ac:chgData name="Mitchell Wand" userId="de9b44c55c049659" providerId="LiveId" clId="{EFF80507-F075-4EB1-9151-C5915D2462E0}" dt="2023-02-06T17:33:03.875" v="1560" actId="1076"/>
          <ac:spMkLst>
            <pc:docMk/>
            <pc:sldMk cId="0" sldId="258"/>
            <ac:spMk id="145" creationId="{00000000-0000-0000-0000-000000000000}"/>
          </ac:spMkLst>
        </pc:spChg>
        <pc:spChg chg="mod">
          <ac:chgData name="Mitchell Wand" userId="de9b44c55c049659" providerId="LiveId" clId="{EFF80507-F075-4EB1-9151-C5915D2462E0}" dt="2023-02-06T17:28:55.600" v="1200" actId="164"/>
          <ac:spMkLst>
            <pc:docMk/>
            <pc:sldMk cId="0" sldId="258"/>
            <ac:spMk id="146" creationId="{00000000-0000-0000-0000-000000000000}"/>
          </ac:spMkLst>
        </pc:spChg>
        <pc:spChg chg="mod ord">
          <ac:chgData name="Mitchell Wand" userId="de9b44c55c049659" providerId="LiveId" clId="{EFF80507-F075-4EB1-9151-C5915D2462E0}" dt="2023-02-06T18:54:31.530" v="2413" actId="20577"/>
          <ac:spMkLst>
            <pc:docMk/>
            <pc:sldMk cId="0" sldId="258"/>
            <ac:spMk id="147" creationId="{00000000-0000-0000-0000-000000000000}"/>
          </ac:spMkLst>
        </pc:spChg>
        <pc:spChg chg="mod ord">
          <ac:chgData name="Mitchell Wand" userId="de9b44c55c049659" providerId="LiveId" clId="{EFF80507-F075-4EB1-9151-C5915D2462E0}" dt="2023-02-06T17:29:04.041" v="1202" actId="700"/>
          <ac:spMkLst>
            <pc:docMk/>
            <pc:sldMk cId="0" sldId="258"/>
            <ac:spMk id="148" creationId="{00000000-0000-0000-0000-000000000000}"/>
          </ac:spMkLst>
        </pc:spChg>
        <pc:spChg chg="mod">
          <ac:chgData name="Mitchell Wand" userId="de9b44c55c049659" providerId="LiveId" clId="{EFF80507-F075-4EB1-9151-C5915D2462E0}" dt="2023-02-06T17:35:21.881" v="1580" actId="20577"/>
          <ac:spMkLst>
            <pc:docMk/>
            <pc:sldMk cId="0" sldId="258"/>
            <ac:spMk id="149" creationId="{00000000-0000-0000-0000-000000000000}"/>
          </ac:spMkLst>
        </pc:spChg>
        <pc:spChg chg="mod">
          <ac:chgData name="Mitchell Wand" userId="de9b44c55c049659" providerId="LiveId" clId="{EFF80507-F075-4EB1-9151-C5915D2462E0}" dt="2023-02-06T17:35:16.760" v="1579" actId="20577"/>
          <ac:spMkLst>
            <pc:docMk/>
            <pc:sldMk cId="0" sldId="258"/>
            <ac:spMk id="150" creationId="{00000000-0000-0000-0000-000000000000}"/>
          </ac:spMkLst>
        </pc:spChg>
        <pc:spChg chg="mod">
          <ac:chgData name="Mitchell Wand" userId="de9b44c55c049659" providerId="LiveId" clId="{EFF80507-F075-4EB1-9151-C5915D2462E0}" dt="2023-02-06T17:35:44.350" v="1582" actId="1076"/>
          <ac:spMkLst>
            <pc:docMk/>
            <pc:sldMk cId="0" sldId="258"/>
            <ac:spMk id="153" creationId="{00000000-0000-0000-0000-000000000000}"/>
          </ac:spMkLst>
        </pc:spChg>
        <pc:spChg chg="mod">
          <ac:chgData name="Mitchell Wand" userId="de9b44c55c049659" providerId="LiveId" clId="{EFF80507-F075-4EB1-9151-C5915D2462E0}" dt="2023-02-06T17:28:55.600" v="1200" actId="164"/>
          <ac:spMkLst>
            <pc:docMk/>
            <pc:sldMk cId="0" sldId="258"/>
            <ac:spMk id="156" creationId="{00000000-0000-0000-0000-000000000000}"/>
          </ac:spMkLst>
        </pc:spChg>
        <pc:spChg chg="mod">
          <ac:chgData name="Mitchell Wand" userId="de9b44c55c049659" providerId="LiveId" clId="{EFF80507-F075-4EB1-9151-C5915D2462E0}" dt="2023-02-06T17:28:55.600" v="1200" actId="164"/>
          <ac:spMkLst>
            <pc:docMk/>
            <pc:sldMk cId="0" sldId="258"/>
            <ac:spMk id="157" creationId="{00000000-0000-0000-0000-000000000000}"/>
          </ac:spMkLst>
        </pc:spChg>
        <pc:grpChg chg="add mod">
          <ac:chgData name="Mitchell Wand" userId="de9b44c55c049659" providerId="LiveId" clId="{EFF80507-F075-4EB1-9151-C5915D2462E0}" dt="2023-02-06T17:32:51.472" v="1558" actId="14100"/>
          <ac:grpSpMkLst>
            <pc:docMk/>
            <pc:sldMk cId="0" sldId="258"/>
            <ac:grpSpMk id="2" creationId="{3DCC1FC6-956B-DF33-6A3E-B42517693B7A}"/>
          </ac:grpSpMkLst>
        </pc:grpChg>
        <pc:grpChg chg="mod">
          <ac:chgData name="Mitchell Wand" userId="de9b44c55c049659" providerId="LiveId" clId="{EFF80507-F075-4EB1-9151-C5915D2462E0}" dt="2023-02-06T17:28:55.600" v="1200" actId="164"/>
          <ac:grpSpMkLst>
            <pc:docMk/>
            <pc:sldMk cId="0" sldId="258"/>
            <ac:grpSpMk id="152" creationId="{00000000-0000-0000-0000-000000000000}"/>
          </ac:grpSpMkLst>
        </pc:grpChg>
        <pc:grpChg chg="mod">
          <ac:chgData name="Mitchell Wand" userId="de9b44c55c049659" providerId="LiveId" clId="{EFF80507-F075-4EB1-9151-C5915D2462E0}" dt="2023-02-06T17:28:55.600" v="1200" actId="164"/>
          <ac:grpSpMkLst>
            <pc:docMk/>
            <pc:sldMk cId="0" sldId="258"/>
            <ac:grpSpMk id="155" creationId="{00000000-0000-0000-0000-000000000000}"/>
          </ac:grpSpMkLst>
        </pc:grpChg>
        <pc:picChg chg="mod">
          <ac:chgData name="Mitchell Wand" userId="de9b44c55c049659" providerId="LiveId" clId="{EFF80507-F075-4EB1-9151-C5915D2462E0}" dt="2023-02-06T17:35:33.851" v="1581" actId="1076"/>
          <ac:picMkLst>
            <pc:docMk/>
            <pc:sldMk cId="0" sldId="258"/>
            <ac:picMk id="151" creationId="{00000000-0000-0000-0000-000000000000}"/>
          </ac:picMkLst>
        </pc:picChg>
      </pc:sldChg>
      <pc:sldChg chg="modSp del mod ord">
        <pc:chgData name="Mitchell Wand" userId="de9b44c55c049659" providerId="LiveId" clId="{EFF80507-F075-4EB1-9151-C5915D2462E0}" dt="2023-02-06T18:32:59.080" v="1741" actId="2696"/>
        <pc:sldMkLst>
          <pc:docMk/>
          <pc:sldMk cId="0" sldId="259"/>
        </pc:sldMkLst>
        <pc:grpChg chg="mod">
          <ac:chgData name="Mitchell Wand" userId="de9b44c55c049659" providerId="LiveId" clId="{EFF80507-F075-4EB1-9151-C5915D2462E0}" dt="2023-02-06T17:39:08.645" v="1659" actId="1076"/>
          <ac:grpSpMkLst>
            <pc:docMk/>
            <pc:sldMk cId="0" sldId="259"/>
            <ac:grpSpMk id="176" creationId="{00000000-0000-0000-0000-000000000000}"/>
          </ac:grpSpMkLst>
        </pc:grpChg>
      </pc:sldChg>
      <pc:sldChg chg="ord">
        <pc:chgData name="Mitchell Wand" userId="de9b44c55c049659" providerId="LiveId" clId="{EFF80507-F075-4EB1-9151-C5915D2462E0}" dt="2023-02-03T19:29:58.382" v="6"/>
        <pc:sldMkLst>
          <pc:docMk/>
          <pc:sldMk cId="0" sldId="260"/>
        </pc:sldMkLst>
      </pc:sldChg>
      <pc:sldChg chg="addSp modSp mod ord modClrScheme chgLayout">
        <pc:chgData name="Mitchell Wand" userId="de9b44c55c049659" providerId="LiveId" clId="{EFF80507-F075-4EB1-9151-C5915D2462E0}" dt="2023-02-06T18:38:25.457" v="2061" actId="1076"/>
        <pc:sldMkLst>
          <pc:docMk/>
          <pc:sldMk cId="0" sldId="261"/>
        </pc:sldMkLst>
        <pc:spChg chg="add mod ord">
          <ac:chgData name="Mitchell Wand" userId="de9b44c55c049659" providerId="LiveId" clId="{EFF80507-F075-4EB1-9151-C5915D2462E0}" dt="2023-02-06T18:37:32.027" v="2017" actId="20577"/>
          <ac:spMkLst>
            <pc:docMk/>
            <pc:sldMk cId="0" sldId="261"/>
            <ac:spMk id="3" creationId="{2FF818E2-362B-3EC7-B0F9-506464F14694}"/>
          </ac:spMkLst>
        </pc:spChg>
        <pc:spChg chg="mod">
          <ac:chgData name="Mitchell Wand" userId="de9b44c55c049659" providerId="LiveId" clId="{EFF80507-F075-4EB1-9151-C5915D2462E0}" dt="2023-02-06T18:36:19.257" v="1903" actId="164"/>
          <ac:spMkLst>
            <pc:docMk/>
            <pc:sldMk cId="0" sldId="261"/>
            <ac:spMk id="202" creationId="{00000000-0000-0000-0000-000000000000}"/>
          </ac:spMkLst>
        </pc:spChg>
        <pc:spChg chg="mod">
          <ac:chgData name="Mitchell Wand" userId="de9b44c55c049659" providerId="LiveId" clId="{EFF80507-F075-4EB1-9151-C5915D2462E0}" dt="2023-02-06T18:36:19.257" v="1903" actId="164"/>
          <ac:spMkLst>
            <pc:docMk/>
            <pc:sldMk cId="0" sldId="261"/>
            <ac:spMk id="203" creationId="{00000000-0000-0000-0000-000000000000}"/>
          </ac:spMkLst>
        </pc:spChg>
        <pc:spChg chg="mod">
          <ac:chgData name="Mitchell Wand" userId="de9b44c55c049659" providerId="LiveId" clId="{EFF80507-F075-4EB1-9151-C5915D2462E0}" dt="2023-02-06T18:36:19.257" v="1903" actId="164"/>
          <ac:spMkLst>
            <pc:docMk/>
            <pc:sldMk cId="0" sldId="261"/>
            <ac:spMk id="204" creationId="{00000000-0000-0000-0000-000000000000}"/>
          </ac:spMkLst>
        </pc:spChg>
        <pc:spChg chg="mod">
          <ac:chgData name="Mitchell Wand" userId="de9b44c55c049659" providerId="LiveId" clId="{EFF80507-F075-4EB1-9151-C5915D2462E0}" dt="2023-02-06T18:36:19.257" v="1903" actId="164"/>
          <ac:spMkLst>
            <pc:docMk/>
            <pc:sldMk cId="0" sldId="261"/>
            <ac:spMk id="205" creationId="{00000000-0000-0000-0000-000000000000}"/>
          </ac:spMkLst>
        </pc:spChg>
        <pc:spChg chg="mod">
          <ac:chgData name="Mitchell Wand" userId="de9b44c55c049659" providerId="LiveId" clId="{EFF80507-F075-4EB1-9151-C5915D2462E0}" dt="2023-02-06T18:36:19.257" v="1903" actId="164"/>
          <ac:spMkLst>
            <pc:docMk/>
            <pc:sldMk cId="0" sldId="261"/>
            <ac:spMk id="206" creationId="{00000000-0000-0000-0000-000000000000}"/>
          </ac:spMkLst>
        </pc:spChg>
        <pc:spChg chg="mod ord">
          <ac:chgData name="Mitchell Wand" userId="de9b44c55c049659" providerId="LiveId" clId="{EFF80507-F075-4EB1-9151-C5915D2462E0}" dt="2023-02-06T18:38:11.829" v="2060" actId="313"/>
          <ac:spMkLst>
            <pc:docMk/>
            <pc:sldMk cId="0" sldId="261"/>
            <ac:spMk id="207" creationId="{00000000-0000-0000-0000-000000000000}"/>
          </ac:spMkLst>
        </pc:spChg>
        <pc:spChg chg="mod ord">
          <ac:chgData name="Mitchell Wand" userId="de9b44c55c049659" providerId="LiveId" clId="{EFF80507-F075-4EB1-9151-C5915D2462E0}" dt="2023-02-06T18:36:32.262" v="1905" actId="700"/>
          <ac:spMkLst>
            <pc:docMk/>
            <pc:sldMk cId="0" sldId="261"/>
            <ac:spMk id="208" creationId="{00000000-0000-0000-0000-000000000000}"/>
          </ac:spMkLst>
        </pc:spChg>
        <pc:spChg chg="mod">
          <ac:chgData name="Mitchell Wand" userId="de9b44c55c049659" providerId="LiveId" clId="{EFF80507-F075-4EB1-9151-C5915D2462E0}" dt="2023-02-06T18:36:19.257" v="1903" actId="164"/>
          <ac:spMkLst>
            <pc:docMk/>
            <pc:sldMk cId="0" sldId="261"/>
            <ac:spMk id="209" creationId="{00000000-0000-0000-0000-000000000000}"/>
          </ac:spMkLst>
        </pc:spChg>
        <pc:spChg chg="mod">
          <ac:chgData name="Mitchell Wand" userId="de9b44c55c049659" providerId="LiveId" clId="{EFF80507-F075-4EB1-9151-C5915D2462E0}" dt="2023-02-06T18:36:19.257" v="1903" actId="164"/>
          <ac:spMkLst>
            <pc:docMk/>
            <pc:sldMk cId="0" sldId="261"/>
            <ac:spMk id="216" creationId="{00000000-0000-0000-0000-000000000000}"/>
          </ac:spMkLst>
        </pc:spChg>
        <pc:spChg chg="mod">
          <ac:chgData name="Mitchell Wand" userId="de9b44c55c049659" providerId="LiveId" clId="{EFF80507-F075-4EB1-9151-C5915D2462E0}" dt="2023-02-06T18:36:19.257" v="1903" actId="164"/>
          <ac:spMkLst>
            <pc:docMk/>
            <pc:sldMk cId="0" sldId="261"/>
            <ac:spMk id="217" creationId="{00000000-0000-0000-0000-000000000000}"/>
          </ac:spMkLst>
        </pc:spChg>
        <pc:spChg chg="mod">
          <ac:chgData name="Mitchell Wand" userId="de9b44c55c049659" providerId="LiveId" clId="{EFF80507-F075-4EB1-9151-C5915D2462E0}" dt="2023-02-06T18:36:19.257" v="1903" actId="164"/>
          <ac:spMkLst>
            <pc:docMk/>
            <pc:sldMk cId="0" sldId="261"/>
            <ac:spMk id="224" creationId="{00000000-0000-0000-0000-000000000000}"/>
          </ac:spMkLst>
        </pc:spChg>
        <pc:spChg chg="mod">
          <ac:chgData name="Mitchell Wand" userId="de9b44c55c049659" providerId="LiveId" clId="{EFF80507-F075-4EB1-9151-C5915D2462E0}" dt="2023-02-06T18:36:19.257" v="1903" actId="164"/>
          <ac:spMkLst>
            <pc:docMk/>
            <pc:sldMk cId="0" sldId="261"/>
            <ac:spMk id="225" creationId="{00000000-0000-0000-0000-000000000000}"/>
          </ac:spMkLst>
        </pc:spChg>
        <pc:spChg chg="mod">
          <ac:chgData name="Mitchell Wand" userId="de9b44c55c049659" providerId="LiveId" clId="{EFF80507-F075-4EB1-9151-C5915D2462E0}" dt="2023-02-06T18:36:19.257" v="1903" actId="164"/>
          <ac:spMkLst>
            <pc:docMk/>
            <pc:sldMk cId="0" sldId="261"/>
            <ac:spMk id="226" creationId="{00000000-0000-0000-0000-000000000000}"/>
          </ac:spMkLst>
        </pc:spChg>
        <pc:grpChg chg="add mod">
          <ac:chgData name="Mitchell Wand" userId="de9b44c55c049659" providerId="LiveId" clId="{EFF80507-F075-4EB1-9151-C5915D2462E0}" dt="2023-02-06T18:38:25.457" v="2061" actId="1076"/>
          <ac:grpSpMkLst>
            <pc:docMk/>
            <pc:sldMk cId="0" sldId="261"/>
            <ac:grpSpMk id="2" creationId="{2AC5570C-33A3-83A5-7924-11FA77A4EAD2}"/>
          </ac:grpSpMkLst>
        </pc:grpChg>
        <pc:grpChg chg="mod">
          <ac:chgData name="Mitchell Wand" userId="de9b44c55c049659" providerId="LiveId" clId="{EFF80507-F075-4EB1-9151-C5915D2462E0}" dt="2023-02-06T18:36:19.257" v="1903" actId="164"/>
          <ac:grpSpMkLst>
            <pc:docMk/>
            <pc:sldMk cId="0" sldId="261"/>
            <ac:grpSpMk id="212" creationId="{00000000-0000-0000-0000-000000000000}"/>
          </ac:grpSpMkLst>
        </pc:grpChg>
        <pc:grpChg chg="mod">
          <ac:chgData name="Mitchell Wand" userId="de9b44c55c049659" providerId="LiveId" clId="{EFF80507-F075-4EB1-9151-C5915D2462E0}" dt="2023-02-06T18:36:19.257" v="1903" actId="164"/>
          <ac:grpSpMkLst>
            <pc:docMk/>
            <pc:sldMk cId="0" sldId="261"/>
            <ac:grpSpMk id="215" creationId="{00000000-0000-0000-0000-000000000000}"/>
          </ac:grpSpMkLst>
        </pc:grpChg>
        <pc:grpChg chg="mod">
          <ac:chgData name="Mitchell Wand" userId="de9b44c55c049659" providerId="LiveId" clId="{EFF80507-F075-4EB1-9151-C5915D2462E0}" dt="2023-02-06T18:36:19.257" v="1903" actId="164"/>
          <ac:grpSpMkLst>
            <pc:docMk/>
            <pc:sldMk cId="0" sldId="261"/>
            <ac:grpSpMk id="220" creationId="{00000000-0000-0000-0000-000000000000}"/>
          </ac:grpSpMkLst>
        </pc:grpChg>
        <pc:grpChg chg="mod">
          <ac:chgData name="Mitchell Wand" userId="de9b44c55c049659" providerId="LiveId" clId="{EFF80507-F075-4EB1-9151-C5915D2462E0}" dt="2023-02-06T18:36:19.257" v="1903" actId="164"/>
          <ac:grpSpMkLst>
            <pc:docMk/>
            <pc:sldMk cId="0" sldId="261"/>
            <ac:grpSpMk id="223" creationId="{00000000-0000-0000-0000-000000000000}"/>
          </ac:grpSpMkLst>
        </pc:grpChg>
      </pc:sldChg>
      <pc:sldChg chg="modSp mod ord modNotesTx">
        <pc:chgData name="Mitchell Wand" userId="de9b44c55c049659" providerId="LiveId" clId="{EFF80507-F075-4EB1-9151-C5915D2462E0}" dt="2023-02-06T18:40:51.440" v="2083" actId="20577"/>
        <pc:sldMkLst>
          <pc:docMk/>
          <pc:sldMk cId="0" sldId="262"/>
        </pc:sldMkLst>
        <pc:spChg chg="mod">
          <ac:chgData name="Mitchell Wand" userId="de9b44c55c049659" providerId="LiveId" clId="{EFF80507-F075-4EB1-9151-C5915D2462E0}" dt="2023-02-06T18:40:26.154" v="2065" actId="20577"/>
          <ac:spMkLst>
            <pc:docMk/>
            <pc:sldMk cId="0" sldId="262"/>
            <ac:spMk id="232" creationId="{00000000-0000-0000-0000-000000000000}"/>
          </ac:spMkLst>
        </pc:spChg>
      </pc:sldChg>
      <pc:sldChg chg="modSp mod ord">
        <pc:chgData name="Mitchell Wand" userId="de9b44c55c049659" providerId="LiveId" clId="{EFF80507-F075-4EB1-9151-C5915D2462E0}" dt="2023-02-06T18:41:36.807" v="2084" actId="1076"/>
        <pc:sldMkLst>
          <pc:docMk/>
          <pc:sldMk cId="0" sldId="263"/>
        </pc:sldMkLst>
        <pc:spChg chg="mod">
          <ac:chgData name="Mitchell Wand" userId="de9b44c55c049659" providerId="LiveId" clId="{EFF80507-F075-4EB1-9151-C5915D2462E0}" dt="2023-02-06T18:41:36.807" v="2084" actId="1076"/>
          <ac:spMkLst>
            <pc:docMk/>
            <pc:sldMk cId="0" sldId="263"/>
            <ac:spMk id="238" creationId="{00000000-0000-0000-0000-000000000000}"/>
          </ac:spMkLst>
        </pc:spChg>
      </pc:sldChg>
      <pc:sldChg chg="modSp mod ord">
        <pc:chgData name="Mitchell Wand" userId="de9b44c55c049659" providerId="LiveId" clId="{EFF80507-F075-4EB1-9151-C5915D2462E0}" dt="2023-02-06T18:47:38.446" v="2232" actId="20577"/>
        <pc:sldMkLst>
          <pc:docMk/>
          <pc:sldMk cId="0" sldId="264"/>
        </pc:sldMkLst>
        <pc:spChg chg="mod">
          <ac:chgData name="Mitchell Wand" userId="de9b44c55c049659" providerId="LiveId" clId="{EFF80507-F075-4EB1-9151-C5915D2462E0}" dt="2023-02-06T18:47:38.446" v="2232" actId="20577"/>
          <ac:spMkLst>
            <pc:docMk/>
            <pc:sldMk cId="0" sldId="264"/>
            <ac:spMk id="247" creationId="{00000000-0000-0000-0000-000000000000}"/>
          </ac:spMkLst>
        </pc:spChg>
      </pc:sldChg>
      <pc:sldChg chg="modSp mod ord">
        <pc:chgData name="Mitchell Wand" userId="de9b44c55c049659" providerId="LiveId" clId="{EFF80507-F075-4EB1-9151-C5915D2462E0}" dt="2023-02-06T18:45:53.412" v="2132"/>
        <pc:sldMkLst>
          <pc:docMk/>
          <pc:sldMk cId="0" sldId="267"/>
        </pc:sldMkLst>
        <pc:spChg chg="mod">
          <ac:chgData name="Mitchell Wand" userId="de9b44c55c049659" providerId="LiveId" clId="{EFF80507-F075-4EB1-9151-C5915D2462E0}" dt="2023-02-06T18:44:36.598" v="2128" actId="20577"/>
          <ac:spMkLst>
            <pc:docMk/>
            <pc:sldMk cId="0" sldId="267"/>
            <ac:spMk id="327" creationId="{00000000-0000-0000-0000-000000000000}"/>
          </ac:spMkLst>
        </pc:spChg>
      </pc:sldChg>
      <pc:sldChg chg="modSp del mod ord modNotesTx">
        <pc:chgData name="Mitchell Wand" userId="de9b44c55c049659" providerId="LiveId" clId="{EFF80507-F075-4EB1-9151-C5915D2462E0}" dt="2023-02-06T19:17:55.376" v="3345" actId="20577"/>
        <pc:sldMkLst>
          <pc:docMk/>
          <pc:sldMk cId="348441018" sldId="278"/>
        </pc:sldMkLst>
        <pc:spChg chg="mod">
          <ac:chgData name="Mitchell Wand" userId="de9b44c55c049659" providerId="LiveId" clId="{EFF80507-F075-4EB1-9151-C5915D2462E0}" dt="2023-02-06T19:15:58.409" v="3110" actId="20577"/>
          <ac:spMkLst>
            <pc:docMk/>
            <pc:sldMk cId="348441018" sldId="278"/>
            <ac:spMk id="430" creationId="{00000000-0000-0000-0000-000000000000}"/>
          </ac:spMkLst>
        </pc:spChg>
        <pc:spChg chg="mod">
          <ac:chgData name="Mitchell Wand" userId="de9b44c55c049659" providerId="LiveId" clId="{EFF80507-F075-4EB1-9151-C5915D2462E0}" dt="2023-02-06T19:16:59.011" v="3233" actId="20577"/>
          <ac:spMkLst>
            <pc:docMk/>
            <pc:sldMk cId="348441018" sldId="278"/>
            <ac:spMk id="431" creationId="{00000000-0000-0000-0000-000000000000}"/>
          </ac:spMkLst>
        </pc:spChg>
      </pc:sldChg>
      <pc:sldChg chg="add">
        <pc:chgData name="Mitchell Wand" userId="de9b44c55c049659" providerId="LiveId" clId="{EFF80507-F075-4EB1-9151-C5915D2462E0}" dt="2023-02-03T19:31:02.836" v="10"/>
        <pc:sldMkLst>
          <pc:docMk/>
          <pc:sldMk cId="243386726" sldId="279"/>
        </pc:sldMkLst>
        <pc:spChg chg="mod">
          <ac:chgData name="Mitchell Wand" userId="de9b44c55c049659" providerId="LiveId" clId="{EFF80507-F075-4EB1-9151-C5915D2462E0}" dt="2023-02-06T19:10:24.401" v="2820" actId="20577"/>
          <ac:spMkLst>
            <pc:docMk/>
            <pc:sldMk cId="243386726" sldId="279"/>
            <ac:spMk id="436" creationId="{00000000-0000-0000-0000-000000000000}"/>
          </ac:spMkLst>
        </pc:spChg>
      </pc:sldChg>
      <pc:sldChg chg="modSp del mod">
        <pc:chgData name="Mitchell Wand" userId="de9b44c55c049659" providerId="LiveId" clId="{EFF80507-F075-4EB1-9151-C5915D2462E0}" dt="2023-02-06T19:12:10.703" v="2889" actId="20577"/>
        <pc:sldMkLst>
          <pc:docMk/>
          <pc:sldMk cId="1355436100" sldId="282"/>
        </pc:sldMkLst>
        <pc:spChg chg="mod">
          <ac:chgData name="Mitchell Wand" userId="de9b44c55c049659" providerId="LiveId" clId="{EFF80507-F075-4EB1-9151-C5915D2462E0}" dt="2023-02-06T19:12:10.703" v="2889" actId="20577"/>
          <ac:spMkLst>
            <pc:docMk/>
            <pc:sldMk cId="1355436100" sldId="282"/>
            <ac:spMk id="461" creationId="{00000000-0000-0000-0000-000000000000}"/>
          </ac:spMkLst>
        </pc:spChg>
      </pc:sldChg>
      <pc:sldChg chg="addSp delSp modSp del mod ord modAnim modNotesTx">
        <pc:chgData name="Mitchell Wand" userId="de9b44c55c049659" providerId="LiveId" clId="{EFF80507-F075-4EB1-9151-C5915D2462E0}" dt="2023-02-06T19:00:02.108" v="2458" actId="20577"/>
        <pc:sldMkLst>
          <pc:docMk/>
          <pc:sldMk cId="269011012" sldId="283"/>
        </pc:sldMkLst>
        <pc:spChg chg="del mod topLvl">
          <ac:chgData name="Mitchell Wand" userId="de9b44c55c049659" providerId="LiveId" clId="{EFF80507-F075-4EB1-9151-C5915D2462E0}" dt="2023-02-06T18:51:17.400" v="2346" actId="478"/>
          <ac:spMkLst>
            <pc:docMk/>
            <pc:sldMk cId="269011012" sldId="283"/>
            <ac:spMk id="3" creationId="{664EDEBF-55AF-BF5A-6219-6E1F0E4F9347}"/>
          </ac:spMkLst>
        </pc:spChg>
        <pc:spChg chg="mod topLvl">
          <ac:chgData name="Mitchell Wand" userId="de9b44c55c049659" providerId="LiveId" clId="{EFF80507-F075-4EB1-9151-C5915D2462E0}" dt="2023-02-06T18:52:37.147" v="2356" actId="692"/>
          <ac:spMkLst>
            <pc:docMk/>
            <pc:sldMk cId="269011012" sldId="283"/>
            <ac:spMk id="4" creationId="{4FFE7312-7478-E45F-EFB5-DA552EC7F5BC}"/>
          </ac:spMkLst>
        </pc:spChg>
        <pc:spChg chg="mod">
          <ac:chgData name="Mitchell Wand" userId="de9b44c55c049659" providerId="LiveId" clId="{EFF80507-F075-4EB1-9151-C5915D2462E0}" dt="2023-02-06T19:00:02.108" v="2458" actId="20577"/>
          <ac:spMkLst>
            <pc:docMk/>
            <pc:sldMk cId="269011012" sldId="283"/>
            <ac:spMk id="480" creationId="{00000000-0000-0000-0000-000000000000}"/>
          </ac:spMkLst>
        </pc:spChg>
        <pc:grpChg chg="add del mod">
          <ac:chgData name="Mitchell Wand" userId="de9b44c55c049659" providerId="LiveId" clId="{EFF80507-F075-4EB1-9151-C5915D2462E0}" dt="2023-02-06T18:50:39.890" v="2290" actId="165"/>
          <ac:grpSpMkLst>
            <pc:docMk/>
            <pc:sldMk cId="269011012" sldId="283"/>
            <ac:grpSpMk id="2" creationId="{B640E0DF-E210-7425-CB9E-68C1F8392B59}"/>
          </ac:grpSpMkLst>
        </pc:grpChg>
        <pc:picChg chg="del">
          <ac:chgData name="Mitchell Wand" userId="de9b44c55c049659" providerId="LiveId" clId="{EFF80507-F075-4EB1-9151-C5915D2462E0}" dt="2023-02-06T18:49:10.094" v="2279" actId="478"/>
          <ac:picMkLst>
            <pc:docMk/>
            <pc:sldMk cId="269011012" sldId="283"/>
            <ac:picMk id="482" creationId="{00000000-0000-0000-0000-000000000000}"/>
          </ac:picMkLst>
        </pc:picChg>
        <pc:cxnChg chg="add mod">
          <ac:chgData name="Mitchell Wand" userId="de9b44c55c049659" providerId="LiveId" clId="{EFF80507-F075-4EB1-9151-C5915D2462E0}" dt="2023-02-06T18:52:15.842" v="2355" actId="692"/>
          <ac:cxnSpMkLst>
            <pc:docMk/>
            <pc:sldMk cId="269011012" sldId="283"/>
            <ac:cxnSpMk id="6" creationId="{39D7E530-2AB9-1F17-27DF-DB9A21F5B588}"/>
          </ac:cxnSpMkLst>
        </pc:cxnChg>
      </pc:sldChg>
      <pc:sldChg chg="modSp del mod">
        <pc:chgData name="Mitchell Wand" userId="de9b44c55c049659" providerId="LiveId" clId="{EFF80507-F075-4EB1-9151-C5915D2462E0}" dt="2023-02-06T19:15:14.956" v="3089"/>
        <pc:sldMkLst>
          <pc:docMk/>
          <pc:sldMk cId="3435050509" sldId="284"/>
        </pc:sldMkLst>
        <pc:spChg chg="mod">
          <ac:chgData name="Mitchell Wand" userId="de9b44c55c049659" providerId="LiveId" clId="{EFF80507-F075-4EB1-9151-C5915D2462E0}" dt="2023-02-06T19:15:14.956" v="3089"/>
          <ac:spMkLst>
            <pc:docMk/>
            <pc:sldMk cId="3435050509" sldId="284"/>
            <ac:spMk id="487" creationId="{00000000-0000-0000-0000-000000000000}"/>
          </ac:spMkLst>
        </pc:spChg>
      </pc:sldChg>
      <pc:sldChg chg="modSp mod">
        <pc:chgData name="Mitchell Wand" userId="de9b44c55c049659" providerId="LiveId" clId="{EFF80507-F075-4EB1-9151-C5915D2462E0}" dt="2023-02-06T17:06:04.783" v="263" actId="20577"/>
        <pc:sldMkLst>
          <pc:docMk/>
          <pc:sldMk cId="423050194" sldId="290"/>
        </pc:sldMkLst>
        <pc:spChg chg="mod">
          <ac:chgData name="Mitchell Wand" userId="de9b44c55c049659" providerId="LiveId" clId="{EFF80507-F075-4EB1-9151-C5915D2462E0}" dt="2023-02-06T17:06:04.783" v="263" actId="20577"/>
          <ac:spMkLst>
            <pc:docMk/>
            <pc:sldMk cId="423050194" sldId="290"/>
            <ac:spMk id="7" creationId="{061E4CFB-F825-0FF4-1FBA-B980B9F2E9FD}"/>
          </ac:spMkLst>
        </pc:spChg>
      </pc:sldChg>
      <pc:sldChg chg="modSp mod">
        <pc:chgData name="Mitchell Wand" userId="de9b44c55c049659" providerId="LiveId" clId="{EFF80507-F075-4EB1-9151-C5915D2462E0}" dt="2023-02-06T17:17:52.194" v="745" actId="20577"/>
        <pc:sldMkLst>
          <pc:docMk/>
          <pc:sldMk cId="1589682497" sldId="295"/>
        </pc:sldMkLst>
        <pc:spChg chg="mod">
          <ac:chgData name="Mitchell Wand" userId="de9b44c55c049659" providerId="LiveId" clId="{EFF80507-F075-4EB1-9151-C5915D2462E0}" dt="2023-02-06T17:17:52.194" v="745" actId="20577"/>
          <ac:spMkLst>
            <pc:docMk/>
            <pc:sldMk cId="1589682497" sldId="295"/>
            <ac:spMk id="7" creationId="{229CFC03-F5B6-6054-5566-465F7C3569F6}"/>
          </ac:spMkLst>
        </pc:spChg>
      </pc:sldChg>
      <pc:sldChg chg="delSp modSp mod modNotesTx">
        <pc:chgData name="Mitchell Wand" userId="de9b44c55c049659" providerId="LiveId" clId="{EFF80507-F075-4EB1-9151-C5915D2462E0}" dt="2023-02-06T17:21:27.895" v="882" actId="478"/>
        <pc:sldMkLst>
          <pc:docMk/>
          <pc:sldMk cId="2193549735" sldId="297"/>
        </pc:sldMkLst>
        <pc:spChg chg="del mod">
          <ac:chgData name="Mitchell Wand" userId="de9b44c55c049659" providerId="LiveId" clId="{EFF80507-F075-4EB1-9151-C5915D2462E0}" dt="2023-02-06T17:21:27.895" v="882" actId="478"/>
          <ac:spMkLst>
            <pc:docMk/>
            <pc:sldMk cId="2193549735" sldId="297"/>
            <ac:spMk id="27" creationId="{D118BA09-EBAB-1B25-F123-C531D7DB8F74}"/>
          </ac:spMkLst>
        </pc:spChg>
      </pc:sldChg>
      <pc:sldChg chg="addSp delSp modSp mod modNotesTx">
        <pc:chgData name="Mitchell Wand" userId="de9b44c55c049659" providerId="LiveId" clId="{EFF80507-F075-4EB1-9151-C5915D2462E0}" dt="2023-02-06T17:16:24.589" v="727" actId="20577"/>
        <pc:sldMkLst>
          <pc:docMk/>
          <pc:sldMk cId="2306036306" sldId="546"/>
        </pc:sldMkLst>
        <pc:spChg chg="mod">
          <ac:chgData name="Mitchell Wand" userId="de9b44c55c049659" providerId="LiveId" clId="{EFF80507-F075-4EB1-9151-C5915D2462E0}" dt="2023-02-06T17:16:24.589" v="727" actId="20577"/>
          <ac:spMkLst>
            <pc:docMk/>
            <pc:sldMk cId="2306036306" sldId="546"/>
            <ac:spMk id="5" creationId="{90F2DD90-D8D5-ADBD-68FF-CC604A040E0E}"/>
          </ac:spMkLst>
        </pc:spChg>
        <pc:spChg chg="add del">
          <ac:chgData name="Mitchell Wand" userId="de9b44c55c049659" providerId="LiveId" clId="{EFF80507-F075-4EB1-9151-C5915D2462E0}" dt="2023-02-06T17:16:11.667" v="723" actId="22"/>
          <ac:spMkLst>
            <pc:docMk/>
            <pc:sldMk cId="2306036306" sldId="546"/>
            <ac:spMk id="6" creationId="{E109E83A-2E73-A9B2-6272-1909FB26009E}"/>
          </ac:spMkLst>
        </pc:spChg>
      </pc:sldChg>
      <pc:sldChg chg="modSp mod modNotesTx">
        <pc:chgData name="Mitchell Wand" userId="de9b44c55c049659" providerId="LiveId" clId="{EFF80507-F075-4EB1-9151-C5915D2462E0}" dt="2023-02-06T17:19:36.444" v="845" actId="20577"/>
        <pc:sldMkLst>
          <pc:docMk/>
          <pc:sldMk cId="1920501493" sldId="552"/>
        </pc:sldMkLst>
        <pc:spChg chg="mod">
          <ac:chgData name="Mitchell Wand" userId="de9b44c55c049659" providerId="LiveId" clId="{EFF80507-F075-4EB1-9151-C5915D2462E0}" dt="2023-02-06T03:45:18.509" v="134" actId="113"/>
          <ac:spMkLst>
            <pc:docMk/>
            <pc:sldMk cId="1920501493" sldId="552"/>
            <ac:spMk id="332" creationId="{00000000-0000-0000-0000-000000000000}"/>
          </ac:spMkLst>
        </pc:spChg>
      </pc:sldChg>
      <pc:sldChg chg="modNotesTx">
        <pc:chgData name="Mitchell Wand" userId="de9b44c55c049659" providerId="LiveId" clId="{EFF80507-F075-4EB1-9151-C5915D2462E0}" dt="2023-02-06T03:45:54.623" v="148" actId="20577"/>
        <pc:sldMkLst>
          <pc:docMk/>
          <pc:sldMk cId="1948311066" sldId="553"/>
        </pc:sldMkLst>
      </pc:sldChg>
      <pc:sldChg chg="modSp mod modNotesTx">
        <pc:chgData name="Mitchell Wand" userId="de9b44c55c049659" providerId="LiveId" clId="{EFF80507-F075-4EB1-9151-C5915D2462E0}" dt="2023-02-06T17:20:41.262" v="862" actId="20577"/>
        <pc:sldMkLst>
          <pc:docMk/>
          <pc:sldMk cId="4053349592" sldId="554"/>
        </pc:sldMkLst>
        <pc:spChg chg="mod">
          <ac:chgData name="Mitchell Wand" userId="de9b44c55c049659" providerId="LiveId" clId="{EFF80507-F075-4EB1-9151-C5915D2462E0}" dt="2023-02-06T03:46:10.253" v="149" actId="20577"/>
          <ac:spMkLst>
            <pc:docMk/>
            <pc:sldMk cId="4053349592" sldId="554"/>
            <ac:spMk id="335" creationId="{00000000-0000-0000-0000-000000000000}"/>
          </ac:spMkLst>
        </pc:spChg>
      </pc:sldChg>
      <pc:sldChg chg="addSp delSp modSp mod">
        <pc:chgData name="Mitchell Wand" userId="de9b44c55c049659" providerId="LiveId" clId="{EFF80507-F075-4EB1-9151-C5915D2462E0}" dt="2023-02-06T17:23:19.238" v="889" actId="1076"/>
        <pc:sldMkLst>
          <pc:docMk/>
          <pc:sldMk cId="287721841" sldId="557"/>
        </pc:sldMkLst>
        <pc:spChg chg="del ord">
          <ac:chgData name="Mitchell Wand" userId="de9b44c55c049659" providerId="LiveId" clId="{EFF80507-F075-4EB1-9151-C5915D2462E0}" dt="2023-02-06T17:23:06.338" v="887" actId="478"/>
          <ac:spMkLst>
            <pc:docMk/>
            <pc:sldMk cId="287721841" sldId="557"/>
            <ac:spMk id="3" creationId="{A81649C9-6A35-925D-0E40-C5C0A2930F07}"/>
          </ac:spMkLst>
        </pc:spChg>
        <pc:spChg chg="add del mod ord">
          <ac:chgData name="Mitchell Wand" userId="de9b44c55c049659" providerId="LiveId" clId="{EFF80507-F075-4EB1-9151-C5915D2462E0}" dt="2023-02-06T17:23:19.238" v="889" actId="1076"/>
          <ac:spMkLst>
            <pc:docMk/>
            <pc:sldMk cId="287721841" sldId="557"/>
            <ac:spMk id="5" creationId="{7EE60A86-0427-3FEB-F894-311E757B8EB4}"/>
          </ac:spMkLst>
        </pc:spChg>
      </pc:sldChg>
      <pc:sldChg chg="addSp delSp modSp add mod ord">
        <pc:chgData name="Mitchell Wand" userId="de9b44c55c049659" providerId="LiveId" clId="{EFF80507-F075-4EB1-9151-C5915D2462E0}" dt="2023-02-06T18:48:43.902" v="2277" actId="20577"/>
        <pc:sldMkLst>
          <pc:docMk/>
          <pc:sldMk cId="1598029701" sldId="560"/>
        </pc:sldMkLst>
        <pc:spChg chg="mod">
          <ac:chgData name="Mitchell Wand" userId="de9b44c55c049659" providerId="LiveId" clId="{EFF80507-F075-4EB1-9151-C5915D2462E0}" dt="2023-02-06T18:48:43.902" v="2277" actId="20577"/>
          <ac:spMkLst>
            <pc:docMk/>
            <pc:sldMk cId="1598029701" sldId="560"/>
            <ac:spMk id="394" creationId="{00000000-0000-0000-0000-000000000000}"/>
          </ac:spMkLst>
        </pc:spChg>
        <pc:graphicFrameChg chg="add del mod">
          <ac:chgData name="Mitchell Wand" userId="de9b44c55c049659" providerId="LiveId" clId="{EFF80507-F075-4EB1-9151-C5915D2462E0}" dt="2023-02-06T18:48:29.816" v="2264"/>
          <ac:graphicFrameMkLst>
            <pc:docMk/>
            <pc:sldMk cId="1598029701" sldId="560"/>
            <ac:graphicFrameMk id="2" creationId="{00BC7A28-A6E2-6DE6-A270-6B95F97075DA}"/>
          </ac:graphicFrameMkLst>
        </pc:graphicFrameChg>
      </pc:sldChg>
      <pc:sldChg chg="modSp add mod">
        <pc:chgData name="Mitchell Wand" userId="de9b44c55c049659" providerId="LiveId" clId="{EFF80507-F075-4EB1-9151-C5915D2462E0}" dt="2023-02-03T19:36:22.873" v="102" actId="20577"/>
        <pc:sldMkLst>
          <pc:docMk/>
          <pc:sldMk cId="410057537" sldId="561"/>
        </pc:sldMkLst>
        <pc:spChg chg="mod">
          <ac:chgData name="Mitchell Wand" userId="de9b44c55c049659" providerId="LiveId" clId="{EFF80507-F075-4EB1-9151-C5915D2462E0}" dt="2023-02-03T19:36:22.873" v="102" actId="20577"/>
          <ac:spMkLst>
            <pc:docMk/>
            <pc:sldMk cId="410057537" sldId="561"/>
            <ac:spMk id="136" creationId="{00000000-0000-0000-0000-000000000000}"/>
          </ac:spMkLst>
        </pc:spChg>
        <pc:spChg chg="mod">
          <ac:chgData name="Mitchell Wand" userId="de9b44c55c049659" providerId="LiveId" clId="{EFF80507-F075-4EB1-9151-C5915D2462E0}" dt="2023-02-03T19:36:14.004" v="98" actId="20577"/>
          <ac:spMkLst>
            <pc:docMk/>
            <pc:sldMk cId="410057537" sldId="561"/>
            <ac:spMk id="137" creationId="{00000000-0000-0000-0000-000000000000}"/>
          </ac:spMkLst>
        </pc:spChg>
        <pc:spChg chg="mod">
          <ac:chgData name="Mitchell Wand" userId="de9b44c55c049659" providerId="LiveId" clId="{EFF80507-F075-4EB1-9151-C5915D2462E0}" dt="2023-02-03T19:36:18.544" v="100" actId="20577"/>
          <ac:spMkLst>
            <pc:docMk/>
            <pc:sldMk cId="410057537" sldId="561"/>
            <ac:spMk id="139" creationId="{00000000-0000-0000-0000-000000000000}"/>
          </ac:spMkLst>
        </pc:spChg>
      </pc:sldChg>
      <pc:sldChg chg="add del">
        <pc:chgData name="Mitchell Wand" userId="de9b44c55c049659" providerId="LiveId" clId="{EFF80507-F075-4EB1-9151-C5915D2462E0}" dt="2023-02-03T19:34:54.869" v="13"/>
        <pc:sldMkLst>
          <pc:docMk/>
          <pc:sldMk cId="2866775117" sldId="561"/>
        </pc:sldMkLst>
      </pc:sldChg>
      <pc:sldChg chg="modSp add mod">
        <pc:chgData name="Mitchell Wand" userId="de9b44c55c049659" providerId="LiveId" clId="{EFF80507-F075-4EB1-9151-C5915D2462E0}" dt="2023-02-06T19:14:55.118" v="3086" actId="20577"/>
        <pc:sldMkLst>
          <pc:docMk/>
          <pc:sldMk cId="2077756512" sldId="562"/>
        </pc:sldMkLst>
        <pc:spChg chg="mod">
          <ac:chgData name="Mitchell Wand" userId="de9b44c55c049659" providerId="LiveId" clId="{EFF80507-F075-4EB1-9151-C5915D2462E0}" dt="2023-02-06T19:14:55.118" v="3086" actId="20577"/>
          <ac:spMkLst>
            <pc:docMk/>
            <pc:sldMk cId="2077756512" sldId="562"/>
            <ac:spMk id="142" creationId="{00000000-0000-0000-0000-000000000000}"/>
          </ac:spMkLst>
        </pc:spChg>
      </pc:sldChg>
      <pc:sldChg chg="new del">
        <pc:chgData name="Mitchell Wand" userId="de9b44c55c049659" providerId="LiveId" clId="{EFF80507-F075-4EB1-9151-C5915D2462E0}" dt="2023-02-06T17:37:37.824" v="1617" actId="680"/>
        <pc:sldMkLst>
          <pc:docMk/>
          <pc:sldMk cId="2736331145" sldId="563"/>
        </pc:sldMkLst>
      </pc:sldChg>
      <pc:sldChg chg="addSp delSp modSp add mod chgLayout modNotesTx">
        <pc:chgData name="Mitchell Wand" userId="de9b44c55c049659" providerId="LiveId" clId="{EFF80507-F075-4EB1-9151-C5915D2462E0}" dt="2023-02-06T19:03:17.253" v="2719" actId="20577"/>
        <pc:sldMkLst>
          <pc:docMk/>
          <pc:sldMk cId="2901383571" sldId="563"/>
        </pc:sldMkLst>
        <pc:spChg chg="del mod">
          <ac:chgData name="Mitchell Wand" userId="de9b44c55c049659" providerId="LiveId" clId="{EFF80507-F075-4EB1-9151-C5915D2462E0}" dt="2023-02-06T17:40:08.490" v="1673" actId="478"/>
          <ac:spMkLst>
            <pc:docMk/>
            <pc:sldMk cId="2901383571" sldId="563"/>
            <ac:spMk id="3" creationId="{F7DDB50C-4AAD-4770-3601-8A25BF5E1AF0}"/>
          </ac:spMkLst>
        </pc:spChg>
        <pc:spChg chg="add mod">
          <ac:chgData name="Mitchell Wand" userId="de9b44c55c049659" providerId="LiveId" clId="{EFF80507-F075-4EB1-9151-C5915D2462E0}" dt="2023-02-06T17:41:50.238" v="1679" actId="164"/>
          <ac:spMkLst>
            <pc:docMk/>
            <pc:sldMk cId="2901383571" sldId="563"/>
            <ac:spMk id="4" creationId="{DF6AF944-C11C-6863-ED4F-A1806C98921E}"/>
          </ac:spMkLst>
        </pc:spChg>
        <pc:spChg chg="mod">
          <ac:chgData name="Mitchell Wand" userId="de9b44c55c049659" providerId="LiveId" clId="{EFF80507-F075-4EB1-9151-C5915D2462E0}" dt="2023-02-06T17:40:00.006" v="1672" actId="20577"/>
          <ac:spMkLst>
            <pc:docMk/>
            <pc:sldMk cId="2901383571" sldId="563"/>
            <ac:spMk id="6" creationId="{EED50A1D-82C1-B346-8881-1F6D65E83CA9}"/>
          </ac:spMkLst>
        </pc:spChg>
        <pc:spChg chg="add del mod">
          <ac:chgData name="Mitchell Wand" userId="de9b44c55c049659" providerId="LiveId" clId="{EFF80507-F075-4EB1-9151-C5915D2462E0}" dt="2023-02-06T17:41:34.169" v="1677" actId="478"/>
          <ac:spMkLst>
            <pc:docMk/>
            <pc:sldMk cId="2901383571" sldId="563"/>
            <ac:spMk id="9" creationId="{2E9734F7-BC46-92F0-FE84-5DE4D0221917}"/>
          </ac:spMkLst>
        </pc:spChg>
        <pc:spChg chg="add del mod">
          <ac:chgData name="Mitchell Wand" userId="de9b44c55c049659" providerId="LiveId" clId="{EFF80507-F075-4EB1-9151-C5915D2462E0}" dt="2023-02-06T17:41:36.902" v="1678" actId="478"/>
          <ac:spMkLst>
            <pc:docMk/>
            <pc:sldMk cId="2901383571" sldId="563"/>
            <ac:spMk id="11" creationId="{9F24BBD0-38D6-5065-7F05-802C072A098C}"/>
          </ac:spMkLst>
        </pc:spChg>
        <pc:spChg chg="add mod ord">
          <ac:chgData name="Mitchell Wand" userId="de9b44c55c049659" providerId="LiveId" clId="{EFF80507-F075-4EB1-9151-C5915D2462E0}" dt="2023-02-06T19:02:25.059" v="2631" actId="20577"/>
          <ac:spMkLst>
            <pc:docMk/>
            <pc:sldMk cId="2901383571" sldId="563"/>
            <ac:spMk id="13" creationId="{5ABA7809-B73D-F30C-5815-A4A18F2FA62B}"/>
          </ac:spMkLst>
        </pc:spChg>
        <pc:spChg chg="mod ord">
          <ac:chgData name="Mitchell Wand" userId="de9b44c55c049659" providerId="LiveId" clId="{EFF80507-F075-4EB1-9151-C5915D2462E0}" dt="2023-02-06T18:34:26.160" v="1814" actId="700"/>
          <ac:spMkLst>
            <pc:docMk/>
            <pc:sldMk cId="2901383571" sldId="563"/>
            <ac:spMk id="147" creationId="{00000000-0000-0000-0000-000000000000}"/>
          </ac:spMkLst>
        </pc:spChg>
        <pc:spChg chg="mod ord">
          <ac:chgData name="Mitchell Wand" userId="de9b44c55c049659" providerId="LiveId" clId="{EFF80507-F075-4EB1-9151-C5915D2462E0}" dt="2023-02-06T18:34:26.160" v="1814" actId="700"/>
          <ac:spMkLst>
            <pc:docMk/>
            <pc:sldMk cId="2901383571" sldId="563"/>
            <ac:spMk id="148" creationId="{00000000-0000-0000-0000-000000000000}"/>
          </ac:spMkLst>
        </pc:spChg>
        <pc:grpChg chg="mod">
          <ac:chgData name="Mitchell Wand" userId="de9b44c55c049659" providerId="LiveId" clId="{EFF80507-F075-4EB1-9151-C5915D2462E0}" dt="2023-02-06T17:41:50.238" v="1679" actId="164"/>
          <ac:grpSpMkLst>
            <pc:docMk/>
            <pc:sldMk cId="2901383571" sldId="563"/>
            <ac:grpSpMk id="2" creationId="{3DCC1FC6-956B-DF33-6A3E-B42517693B7A}"/>
          </ac:grpSpMkLst>
        </pc:grpChg>
        <pc:grpChg chg="add mod">
          <ac:chgData name="Mitchell Wand" userId="de9b44c55c049659" providerId="LiveId" clId="{EFF80507-F075-4EB1-9151-C5915D2462E0}" dt="2023-02-06T17:41:50.238" v="1679" actId="164"/>
          <ac:grpSpMkLst>
            <pc:docMk/>
            <pc:sldMk cId="2901383571" sldId="563"/>
            <ac:grpSpMk id="5" creationId="{146B08EF-E37E-DF25-B233-769145CF436F}"/>
          </ac:grpSpMkLst>
        </pc:grpChg>
        <pc:grpChg chg="add mod">
          <ac:chgData name="Mitchell Wand" userId="de9b44c55c049659" providerId="LiveId" clId="{EFF80507-F075-4EB1-9151-C5915D2462E0}" dt="2023-02-06T18:34:19.910" v="1813" actId="1076"/>
          <ac:grpSpMkLst>
            <pc:docMk/>
            <pc:sldMk cId="2901383571" sldId="563"/>
            <ac:grpSpMk id="12" creationId="{808C43DE-E6D6-58EB-A7A2-CE321E340831}"/>
          </ac:grpSpMkLst>
        </pc:grpChg>
        <pc:picChg chg="mod">
          <ac:chgData name="Mitchell Wand" userId="de9b44c55c049659" providerId="LiveId" clId="{EFF80507-F075-4EB1-9151-C5915D2462E0}" dt="2023-02-06T17:39:13.328" v="1660"/>
          <ac:picMkLst>
            <pc:docMk/>
            <pc:sldMk cId="2901383571" sldId="563"/>
            <ac:picMk id="7" creationId="{707F3AFE-EAD5-D9E4-9AB5-BE3CE1B46F40}"/>
          </ac:picMkLst>
        </pc:picChg>
      </pc:sldChg>
      <pc:sldChg chg="add del modNotesTx">
        <pc:chgData name="Mitchell Wand" userId="de9b44c55c049659" providerId="LiveId" clId="{EFF80507-F075-4EB1-9151-C5915D2462E0}" dt="2023-02-06T19:00:56.911" v="2492" actId="2696"/>
        <pc:sldMkLst>
          <pc:docMk/>
          <pc:sldMk cId="460624386" sldId="564"/>
        </pc:sldMkLst>
      </pc:sldChg>
      <pc:sldChg chg="add del">
        <pc:chgData name="Mitchell Wand" userId="de9b44c55c049659" providerId="LiveId" clId="{EFF80507-F075-4EB1-9151-C5915D2462E0}" dt="2023-02-06T19:03:30.219" v="2720" actId="2696"/>
        <pc:sldMkLst>
          <pc:docMk/>
          <pc:sldMk cId="1836017222" sldId="5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1143000" y="685800"/>
            <a:ext cx="4572000" cy="3429000"/>
          </a:xfrm>
          <a:prstGeom prst="rect">
            <a:avLst/>
          </a:prstGeom>
        </p:spPr>
        <p:txBody>
          <a:bodyPr/>
          <a:lstStyle/>
          <a:p>
            <a:endParaRPr/>
          </a:p>
        </p:txBody>
      </p:sp>
      <p:sp>
        <p:nvSpPr>
          <p:cNvPr id="134" name="Shape 1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xfrm>
            <a:off x="381000" y="685800"/>
            <a:ext cx="6096000" cy="3429000"/>
          </a:xfrm>
          <a:prstGeom prst="rect">
            <a:avLst/>
          </a:prstGeom>
        </p:spPr>
        <p:txBody>
          <a:bodyPr/>
          <a:lstStyle/>
          <a:p>
            <a:endParaRPr/>
          </a:p>
        </p:txBody>
      </p:sp>
      <p:sp>
        <p:nvSpPr>
          <p:cNvPr id="252" name="Shape 252"/>
          <p:cNvSpPr>
            <a:spLocks noGrp="1"/>
          </p:cNvSpPr>
          <p:nvPr>
            <p:ph type="body" sz="quarter" idx="1"/>
          </p:nvPr>
        </p:nvSpPr>
        <p:spPr>
          <a:prstGeom prst="rect">
            <a:avLst/>
          </a:prstGeom>
        </p:spPr>
        <p:txBody>
          <a:bodyPr/>
          <a:lstStyle>
            <a:lvl1pPr defTabSz="914400">
              <a:defRPr sz="1200"/>
            </a:lvl1pPr>
          </a:lstStyle>
          <a:p>
            <a:r>
              <a:rPr lang="en-US" dirty="0"/>
              <a:t>Let’s talk about some of the </a:t>
            </a:r>
            <a:r>
              <a:rPr lang="en-US" b="1" dirty="0"/>
              <a:t>complexities</a:t>
            </a:r>
            <a:r>
              <a:rPr lang="en-US" dirty="0"/>
              <a:t> of larger systems</a:t>
            </a:r>
          </a:p>
          <a:p>
            <a:r>
              <a:rPr dirty="0"/>
              <a:t>&lt;read slide&gt;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xfrm>
            <a:off x="381000" y="685800"/>
            <a:ext cx="6096000" cy="3429000"/>
          </a:xfrm>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lvl1pPr defTabSz="914400">
              <a:defRPr sz="1200"/>
            </a:lvl1pPr>
          </a:lstStyle>
          <a:p>
            <a:r>
              <a:rPr dirty="0"/>
              <a:t>Typically we talk about </a:t>
            </a:r>
            <a:r>
              <a:rPr b="1" dirty="0"/>
              <a:t>this ice cream cone </a:t>
            </a:r>
            <a:r>
              <a:rPr dirty="0"/>
              <a:t>where we have a lot of a lot of manual tests, and then some automatic automated tests specifically related to GUI and then some integration tests and unit tests. The book that we mentioned earlier, software engineering at Google, recommends a different paradigm. It recommends that about 80% of your testing should be focused on unit testing and then about 15% on integration testing and then about 5% on end to end testing (what is known as system level testing).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xfrm>
            <a:off x="381000" y="685800"/>
            <a:ext cx="6096000" cy="3429000"/>
          </a:xfrm>
          <a:prstGeom prst="rect">
            <a:avLst/>
          </a:prstGeom>
        </p:spPr>
        <p:txBody>
          <a:bodyPr/>
          <a:lstStyle/>
          <a:p>
            <a:endParaRPr/>
          </a:p>
        </p:txBody>
      </p:sp>
      <p:sp>
        <p:nvSpPr>
          <p:cNvPr id="434" name="Shape 434"/>
          <p:cNvSpPr>
            <a:spLocks noGrp="1"/>
          </p:cNvSpPr>
          <p:nvPr>
            <p:ph type="body" sz="quarter" idx="1"/>
          </p:nvPr>
        </p:nvSpPr>
        <p:spPr>
          <a:prstGeom prst="rect">
            <a:avLst/>
          </a:prstGeom>
        </p:spPr>
        <p:txBody>
          <a:bodyPr/>
          <a:lstStyle/>
          <a:p>
            <a:r>
              <a:rPr lang="en-US" dirty="0"/>
              <a:t>Testing larger systems may get more complicated. How do you automatically check for breaking changes and updates to GUI layout?</a:t>
            </a:r>
          </a:p>
          <a:p>
            <a:r>
              <a:rPr lang="en-US" dirty="0"/>
              <a:t>&lt;</a:t>
            </a:r>
            <a:r>
              <a:rPr dirty="0"/>
              <a:t>Read slide</a:t>
            </a:r>
            <a:r>
              <a:rPr lang="en-US" dirty="0"/>
              <a:t>&gt;</a:t>
            </a:r>
          </a:p>
          <a:p>
            <a:r>
              <a:rPr lang="en-US" dirty="0"/>
              <a:t>If we move a button, is that a breaking change?  Do our clients rely on the *exact* position of that button?</a:t>
            </a:r>
          </a:p>
        </p:txBody>
      </p:sp>
    </p:spTree>
    <p:extLst>
      <p:ext uri="{BB962C8B-B14F-4D97-AF65-F5344CB8AC3E}">
        <p14:creationId xmlns:p14="http://schemas.microsoft.com/office/powerpoint/2010/main" val="4031550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r>
              <a:rPr lang="en-US" dirty="0"/>
              <a:t>&lt;Maybe just read text of slide&gt;</a:t>
            </a:r>
          </a:p>
          <a:p>
            <a:endParaRPr lang="en-US" dirty="0"/>
          </a:p>
          <a:p>
            <a:r>
              <a:rPr dirty="0"/>
              <a:t>(Read slide. Code on left is the test, on right is what happens after running the test to save the snapshot, then changing Facebook to </a:t>
            </a:r>
            <a:r>
              <a:rPr dirty="0" err="1"/>
              <a:t>instagram</a:t>
            </a:r>
            <a:r>
              <a:rPr dirty="0"/>
              <a:t>)</a:t>
            </a:r>
          </a:p>
          <a:p>
            <a:endParaRPr dirty="0"/>
          </a:p>
          <a:p>
            <a:r>
              <a:rPr dirty="0"/>
              <a:t>This test might have a </a:t>
            </a:r>
            <a:r>
              <a:rPr lang="en-US" dirty="0"/>
              <a:t>"</a:t>
            </a:r>
            <a:r>
              <a:rPr dirty="0"/>
              <a:t>false positive</a:t>
            </a:r>
            <a:r>
              <a:rPr lang="en-US" dirty="0"/>
              <a:t>"</a:t>
            </a:r>
            <a:r>
              <a:rPr dirty="0"/>
              <a:t> in that it will fail for any change, and not just a bug. However, if changes are relatively infrequent, and changes would require updating the test anyway (e.g. changing the test to say </a:t>
            </a:r>
            <a:r>
              <a:rPr dirty="0" err="1"/>
              <a:t>instagram</a:t>
            </a:r>
            <a:r>
              <a:rPr dirty="0"/>
              <a:t> instead of Facebook ), then at least the test is now fully automated, and doesn’t need manual repair!</a:t>
            </a:r>
            <a:endParaRPr lang="en-US" dirty="0"/>
          </a:p>
        </p:txBody>
      </p:sp>
    </p:spTree>
    <p:extLst>
      <p:ext uri="{BB962C8B-B14F-4D97-AF65-F5344CB8AC3E}">
        <p14:creationId xmlns:p14="http://schemas.microsoft.com/office/powerpoint/2010/main" val="3631329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noRot="1" noChangeAspect="1"/>
          </p:cNvSpPr>
          <p:nvPr>
            <p:ph type="sldImg"/>
          </p:nvPr>
        </p:nvSpPr>
        <p:spPr>
          <a:xfrm>
            <a:off x="381000" y="685800"/>
            <a:ext cx="6096000" cy="3429000"/>
          </a:xfrm>
          <a:prstGeom prst="rect">
            <a:avLst/>
          </a:prstGeom>
        </p:spPr>
        <p:txBody>
          <a:bodyPr/>
          <a:lstStyle/>
          <a:p>
            <a:endParaRPr/>
          </a:p>
        </p:txBody>
      </p:sp>
      <p:sp>
        <p:nvSpPr>
          <p:cNvPr id="477" name="Shape 477"/>
          <p:cNvSpPr>
            <a:spLocks noGrp="1"/>
          </p:cNvSpPr>
          <p:nvPr>
            <p:ph type="body" sz="quarter" idx="1"/>
          </p:nvPr>
        </p:nvSpPr>
        <p:spPr>
          <a:prstGeom prst="rect">
            <a:avLst/>
          </a:prstGeom>
        </p:spPr>
        <p:txBody>
          <a:bodyPr/>
          <a:lstStyle/>
          <a:p>
            <a:r>
              <a:rPr b="1" dirty="0"/>
              <a:t>Capture/replay can also be used as a testing strategy </a:t>
            </a:r>
            <a:r>
              <a:rPr dirty="0"/>
              <a:t>when building large, complex APIs. Consider the case where we are building (your favorite API…stripe/</a:t>
            </a:r>
            <a:r>
              <a:rPr dirty="0" err="1"/>
              <a:t>shopify</a:t>
            </a:r>
            <a:r>
              <a:rPr dirty="0"/>
              <a:t>/</a:t>
            </a:r>
            <a:r>
              <a:rPr dirty="0" err="1"/>
              <a:t>twilio</a:t>
            </a:r>
            <a:r>
              <a:rPr dirty="0"/>
              <a:t>/</a:t>
            </a:r>
            <a:r>
              <a:rPr dirty="0" err="1"/>
              <a:t>linkedin</a:t>
            </a:r>
            <a:r>
              <a:rPr dirty="0"/>
              <a:t>/Facebook/whatever). We do our best to specify clearly what clients should expect of our API. However, it is surely impossible to specify all possible behaviors, and clients may rely on invalid assumptions about our specification.</a:t>
            </a:r>
          </a:p>
          <a:p>
            <a:endParaRPr dirty="0"/>
          </a:p>
          <a:p>
            <a:r>
              <a:rPr dirty="0"/>
              <a:t>Hence, it’s often extremely important, as the developer of that API, to </a:t>
            </a:r>
            <a:r>
              <a:rPr b="1" dirty="0"/>
              <a:t>test for and detect breaking changes before making a release</a:t>
            </a:r>
            <a:r>
              <a:rPr dirty="0"/>
              <a:t>. If your biggest clients are going to have a problem using the new version of your API, you should probably detect this and let them know, before they are the ones who figure it out.</a:t>
            </a:r>
          </a:p>
          <a:p>
            <a:endParaRPr dirty="0"/>
          </a:p>
          <a:p>
            <a:r>
              <a:rPr dirty="0"/>
              <a:t>With this approach, we create, effectively, </a:t>
            </a:r>
            <a:r>
              <a:rPr b="1" dirty="0"/>
              <a:t>a mock for all (or some) of our clients by capturing all of the requests and responses. </a:t>
            </a:r>
            <a:r>
              <a:rPr dirty="0"/>
              <a:t>We can then replay that API traffic against the new version of our API under development to detect breaking changes.</a:t>
            </a:r>
          </a:p>
          <a:p>
            <a:endParaRPr dirty="0"/>
          </a:p>
          <a:p>
            <a:r>
              <a:rPr dirty="0"/>
              <a:t>Of course, replaying API traffic might have some side-effects, too (imagine replaying the traffic of a payment processor, and in doing so making duplicate payments!). Doing this well requires a complex testing environment, where we might also have other mocks that isolate this testing environment from all of the production services.</a:t>
            </a:r>
            <a:endParaRPr lang="en-US" dirty="0"/>
          </a:p>
          <a:p>
            <a:endParaRPr lang="en-US" dirty="0"/>
          </a:p>
          <a:p>
            <a:pPr algn="l" defTabSz="4876678">
              <a:defRPr sz="4400">
                <a:latin typeface="Helvetica Neue"/>
                <a:ea typeface="Helvetica Neue"/>
                <a:cs typeface="Helvetica Neue"/>
                <a:sym typeface="Helvetica Neue"/>
              </a:defRPr>
            </a:pPr>
            <a:r>
              <a:rPr lang="en-US" dirty="0"/>
              <a:t>Example: </a:t>
            </a:r>
            <a:r>
              <a:rPr lang="en-US" dirty="0" err="1"/>
              <a:t>TradeWeb</a:t>
            </a:r>
            <a:r>
              <a:rPr lang="en-US" dirty="0"/>
              <a:t> </a:t>
            </a:r>
            <a:r>
              <a:rPr lang="en-US" dirty="0" err="1"/>
              <a:t>ReplayService</a:t>
            </a:r>
            <a:r>
              <a:rPr lang="en-US" dirty="0"/>
              <a:t>™: a testing platform for financial market data applications</a:t>
            </a:r>
          </a:p>
          <a:p>
            <a:pPr marL="0" marR="0" lvl="0" indent="0" algn="l" defTabSz="4876678" eaLnBrk="1" fontAlgn="auto" latinLnBrk="0" hangingPunct="1">
              <a:lnSpc>
                <a:spcPct val="100000"/>
              </a:lnSpc>
              <a:spcBef>
                <a:spcPts val="0"/>
              </a:spcBef>
              <a:spcAft>
                <a:spcPts val="0"/>
              </a:spcAft>
              <a:buClrTx/>
              <a:buSzTx/>
              <a:buFontTx/>
              <a:buNone/>
              <a:tabLst/>
              <a:defRPr sz="4400">
                <a:latin typeface="Helvetica Neue"/>
                <a:ea typeface="Helvetica Neue"/>
                <a:cs typeface="Helvetica Neue"/>
                <a:sym typeface="Helvetica Neue"/>
              </a:defRPr>
            </a:pPr>
            <a:r>
              <a:rPr lang="en-US" dirty="0"/>
              <a:t>Originally a product of Thomson Reuters (data provider), then spun off to </a:t>
            </a:r>
            <a:r>
              <a:rPr lang="en-US" dirty="0" err="1"/>
              <a:t>CodeStreet</a:t>
            </a:r>
            <a:r>
              <a:rPr lang="en-US" dirty="0"/>
              <a:t>, then acquired by </a:t>
            </a:r>
            <a:r>
              <a:rPr lang="en-US" dirty="0" err="1"/>
              <a:t>TradeWeb</a:t>
            </a:r>
            <a:br>
              <a:rPr lang="en-US" dirty="0"/>
            </a:br>
            <a:r>
              <a:rPr lang="en-US" u="sng" dirty="0">
                <a:noFill/>
              </a:rPr>
              <a:t>https://www.tradeweb.com/our-markets/data--reporting/replay-service/</a:t>
            </a:r>
          </a:p>
          <a:p>
            <a:pPr algn="l" defTabSz="4876678">
              <a:defRPr sz="4400">
                <a:latin typeface="Helvetica Neue"/>
                <a:ea typeface="Helvetica Neue"/>
                <a:cs typeface="Helvetica Neue"/>
                <a:sym typeface="Helvetica Neue"/>
              </a:defRPr>
            </a:pPr>
            <a:endParaRPr lang="en-US" dirty="0"/>
          </a:p>
        </p:txBody>
      </p:sp>
    </p:spTree>
    <p:extLst>
      <p:ext uri="{BB962C8B-B14F-4D97-AF65-F5344CB8AC3E}">
        <p14:creationId xmlns:p14="http://schemas.microsoft.com/office/powerpoint/2010/main" val="320443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Test doubles are used in </a:t>
            </a:r>
            <a:r>
              <a:rPr lang="en-US" b="1" dirty="0"/>
              <a:t>many situations</a:t>
            </a:r>
            <a:r>
              <a:rPr lang="en-US" dirty="0"/>
              <a:t>!</a:t>
            </a:r>
          </a:p>
        </p:txBody>
      </p:sp>
    </p:spTree>
    <p:extLst>
      <p:ext uri="{BB962C8B-B14F-4D97-AF65-F5344CB8AC3E}">
        <p14:creationId xmlns:p14="http://schemas.microsoft.com/office/powerpoint/2010/main" val="2392631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Shape 400"/>
          <p:cNvSpPr>
            <a:spLocks noGrp="1" noRot="1" noChangeAspect="1"/>
          </p:cNvSpPr>
          <p:nvPr>
            <p:ph type="sldImg"/>
          </p:nvPr>
        </p:nvSpPr>
        <p:spPr>
          <a:xfrm>
            <a:off x="381000" y="685800"/>
            <a:ext cx="6096000" cy="3429000"/>
          </a:xfrm>
          <a:prstGeom prst="rect">
            <a:avLst/>
          </a:prstGeom>
        </p:spPr>
        <p:txBody>
          <a:bodyPr/>
          <a:lstStyle/>
          <a:p>
            <a:endParaRPr/>
          </a:p>
        </p:txBody>
      </p:sp>
      <p:sp>
        <p:nvSpPr>
          <p:cNvPr id="401" name="Shape 401"/>
          <p:cNvSpPr>
            <a:spLocks noGrp="1"/>
          </p:cNvSpPr>
          <p:nvPr>
            <p:ph type="body" sz="quarter" idx="1"/>
          </p:nvPr>
        </p:nvSpPr>
        <p:spPr>
          <a:prstGeom prst="rect">
            <a:avLst/>
          </a:prstGeom>
        </p:spPr>
        <p:txBody>
          <a:bodyPr/>
          <a:lstStyle/>
          <a:p>
            <a:pPr defTabSz="914400">
              <a:defRPr sz="1200" b="1"/>
            </a:pPr>
            <a:r>
              <a:rPr dirty="0"/>
              <a:t>Fake</a:t>
            </a:r>
            <a:r>
              <a:rPr b="0" dirty="0"/>
              <a:t> objects actually have working implementations, but usually take some shortcut which makes them not suitable for production (an in memory database is a good example).</a:t>
            </a:r>
          </a:p>
          <a:p>
            <a:pPr defTabSz="914400">
              <a:defRPr sz="1200"/>
            </a:pPr>
            <a:r>
              <a:rPr dirty="0"/>
              <a:t>A fake is a simpler implementation of real objects.</a:t>
            </a:r>
          </a:p>
          <a:p>
            <a:pPr defTabSz="914400">
              <a:defRPr sz="1200"/>
            </a:pPr>
            <a:r>
              <a:rPr dirty="0"/>
              <a:t>Fakes are used when we want to test an infrastructural class, in other words, fakes are for the classes which are beyond our application limit (repositories or queues, for example).</a:t>
            </a:r>
          </a:p>
        </p:txBody>
      </p:sp>
    </p:spTree>
    <p:extLst>
      <p:ext uri="{BB962C8B-B14F-4D97-AF65-F5344CB8AC3E}">
        <p14:creationId xmlns:p14="http://schemas.microsoft.com/office/powerpoint/2010/main" val="3414421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xfrm>
            <a:off x="381000" y="685800"/>
            <a:ext cx="6096000" cy="3429000"/>
          </a:xfrm>
          <a:prstGeom prst="rect">
            <a:avLst/>
          </a:prstGeom>
        </p:spPr>
        <p:txBody>
          <a:bodyPr/>
          <a:lstStyle/>
          <a:p>
            <a:endParaRPr/>
          </a:p>
        </p:txBody>
      </p:sp>
      <p:sp>
        <p:nvSpPr>
          <p:cNvPr id="484" name="Shape 484"/>
          <p:cNvSpPr>
            <a:spLocks noGrp="1"/>
          </p:cNvSpPr>
          <p:nvPr>
            <p:ph type="body" sz="quarter" idx="1"/>
          </p:nvPr>
        </p:nvSpPr>
        <p:spPr>
          <a:prstGeom prst="rect">
            <a:avLst/>
          </a:prstGeom>
        </p:spPr>
        <p:txBody>
          <a:bodyPr/>
          <a:lstStyle>
            <a:lvl1pPr defTabSz="914400">
              <a:defRPr sz="1200"/>
            </a:lvl1pPr>
          </a:lstStyle>
          <a:p>
            <a:r>
              <a:rPr dirty="0"/>
              <a:t>&lt;read slide</a:t>
            </a:r>
            <a:r>
              <a:rPr lang="en-US" dirty="0"/>
              <a:t>&gt;</a:t>
            </a:r>
            <a:endParaRPr dirty="0"/>
          </a:p>
        </p:txBody>
      </p:sp>
    </p:spTree>
    <p:extLst>
      <p:ext uri="{BB962C8B-B14F-4D97-AF65-F5344CB8AC3E}">
        <p14:creationId xmlns:p14="http://schemas.microsoft.com/office/powerpoint/2010/main" val="2318208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dirty="0"/>
              <a:t>So far, our focus has been on writing on unit tests, which focus on a single module or class</a:t>
            </a:r>
            <a:r>
              <a:rPr lang="en-US" dirty="0"/>
              <a:t>. </a:t>
            </a:r>
          </a:p>
          <a:p>
            <a:pPr defTabSz="457200">
              <a:lnSpc>
                <a:spcPct val="117999"/>
              </a:lnSpc>
              <a:defRPr sz="2200">
                <a:latin typeface="Helvetica Neue"/>
                <a:ea typeface="Helvetica Neue"/>
                <a:cs typeface="Helvetica Neue"/>
                <a:sym typeface="Helvetica Neue"/>
              </a:defRPr>
            </a:pPr>
            <a:r>
              <a:rPr lang="en-US" dirty="0"/>
              <a:t> </a:t>
            </a:r>
          </a:p>
          <a:p>
            <a:pPr defTabSz="457200">
              <a:lnSpc>
                <a:spcPct val="117999"/>
              </a:lnSpc>
              <a:defRPr sz="2200">
                <a:latin typeface="Helvetica Neue"/>
                <a:ea typeface="Helvetica Neue"/>
                <a:cs typeface="Helvetica Neue"/>
                <a:sym typeface="Helvetica Neue"/>
              </a:defRPr>
            </a:pPr>
            <a:r>
              <a:rPr dirty="0"/>
              <a:t>Many bugs may be observable only when </a:t>
            </a:r>
            <a:r>
              <a:rPr b="1" dirty="0"/>
              <a:t>multiple components interact </a:t>
            </a:r>
            <a:r>
              <a:rPr dirty="0"/>
              <a:t>(often as a result of one making an </a:t>
            </a:r>
            <a:r>
              <a:rPr b="1" dirty="0"/>
              <a:t>incorrect assumption </a:t>
            </a:r>
            <a:r>
              <a:rPr dirty="0"/>
              <a:t>about the others’ behavior).</a:t>
            </a:r>
            <a:endParaRPr lang="en-US" dirty="0"/>
          </a:p>
          <a:p>
            <a:pPr defTabSz="457200">
              <a:lnSpc>
                <a:spcPct val="117999"/>
              </a:lnSpc>
              <a:defRPr sz="2200">
                <a:latin typeface="Helvetica Neue"/>
                <a:ea typeface="Helvetica Neue"/>
                <a:cs typeface="Helvetica Neue"/>
                <a:sym typeface="Helvetica Neue"/>
              </a:defRPr>
            </a:pPr>
            <a:endParaRPr lang="en-US" dirty="0"/>
          </a:p>
          <a:p>
            <a:pPr defTabSz="457200">
              <a:lnSpc>
                <a:spcPct val="117999"/>
              </a:lnSpc>
              <a:defRPr sz="2200">
                <a:latin typeface="Helvetica Neue"/>
                <a:ea typeface="Helvetica Neue"/>
                <a:cs typeface="Helvetica Neue"/>
                <a:sym typeface="Helvetica Neue"/>
              </a:defRPr>
            </a:pPr>
            <a:r>
              <a:rPr lang="en-US" dirty="0"/>
              <a:t>To find these bugs, we may need to create bigger tests.  These are generally called </a:t>
            </a:r>
            <a:r>
              <a:rPr lang="en-US" b="1" dirty="0"/>
              <a:t>integration tests. </a:t>
            </a:r>
          </a:p>
          <a:p>
            <a:pPr defTabSz="457200">
              <a:lnSpc>
                <a:spcPct val="117999"/>
              </a:lnSpc>
              <a:defRPr sz="2200">
                <a:latin typeface="Helvetica Neue"/>
                <a:ea typeface="Helvetica Neue"/>
                <a:cs typeface="Helvetica Neue"/>
                <a:sym typeface="Helvetica Neue"/>
              </a:defRPr>
            </a:pPr>
            <a:endParaRPr lang="en-US"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r>
              <a:rPr lang="en-US" dirty="0"/>
              <a:t>For instance, our idea of our server software might actually consist of </a:t>
            </a:r>
            <a:r>
              <a:rPr lang="en-US" b="1" dirty="0"/>
              <a:t>multiple processes running </a:t>
            </a:r>
            <a:r>
              <a:rPr lang="en-US" dirty="0"/>
              <a:t>in coordination on a single server.</a:t>
            </a:r>
          </a:p>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r>
              <a:rPr lang="en-US" dirty="0"/>
              <a:t>Or maybe we need to worry about what happens when we run it on a live server, running alongside other servers in a cluster of 100’s of thousands of servers.  </a:t>
            </a:r>
          </a:p>
        </p:txBody>
      </p:sp>
    </p:spTree>
    <p:extLst>
      <p:ext uri="{BB962C8B-B14F-4D97-AF65-F5344CB8AC3E}">
        <p14:creationId xmlns:p14="http://schemas.microsoft.com/office/powerpoint/2010/main" val="1381968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xfrm>
            <a:off x="381000" y="685800"/>
            <a:ext cx="6096000" cy="3429000"/>
          </a:xfrm>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Or, maybe our focus is on testing the </a:t>
            </a:r>
            <a:r>
              <a:rPr b="1" dirty="0"/>
              <a:t>end-to-end behavior of an entire product</a:t>
            </a:r>
            <a:r>
              <a:rPr dirty="0"/>
              <a:t>, which is composed of many classes running in many processes on many servers. As you can see, the scope of integration tests can grow enormously.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endParaRPr/>
          </a:p>
        </p:txBody>
      </p:sp>
      <p:sp>
        <p:nvSpPr>
          <p:cNvPr id="229" name="Shape 22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The lens that we will use to discuss testing strategies for large systems is </a:t>
            </a:r>
            <a:r>
              <a:rPr lang="en-US" dirty="0"/>
              <a:t>"</a:t>
            </a:r>
            <a:r>
              <a:rPr dirty="0"/>
              <a:t>test size,</a:t>
            </a:r>
            <a:r>
              <a:rPr lang="en-US" dirty="0"/>
              <a:t>"</a:t>
            </a:r>
            <a:r>
              <a:rPr dirty="0"/>
              <a:t> a strategy used within Google: classify tests into a size and encourage engineers to always write the smallest possible test for a given piece of functionality. </a:t>
            </a:r>
            <a:br>
              <a:rPr lang="en-US" dirty="0"/>
            </a:br>
            <a:r>
              <a:rPr dirty="0"/>
              <a:t>Test size is </a:t>
            </a:r>
            <a:r>
              <a:rPr lang="en-US" dirty="0"/>
              <a:t>based on </a:t>
            </a:r>
            <a:r>
              <a:rPr dirty="0"/>
              <a:t>what it </a:t>
            </a:r>
            <a:r>
              <a:rPr u="sng" dirty="0"/>
              <a:t>is allowed to do</a:t>
            </a:r>
            <a:r>
              <a:rPr dirty="0"/>
              <a:t>, and how many </a:t>
            </a:r>
            <a:r>
              <a:rPr u="sng" dirty="0"/>
              <a:t>resources it consumes</a:t>
            </a:r>
            <a:r>
              <a:rPr dirty="0"/>
              <a:t>. </a:t>
            </a:r>
            <a:endParaRPr lang="en-US" dirty="0"/>
          </a:p>
          <a:p>
            <a:r>
              <a:rPr b="1" dirty="0"/>
              <a:t>small </a:t>
            </a:r>
            <a:r>
              <a:rPr dirty="0"/>
              <a:t>tests run in a single process, </a:t>
            </a:r>
            <a:r>
              <a:rPr b="1" dirty="0"/>
              <a:t>medium </a:t>
            </a:r>
            <a:r>
              <a:rPr dirty="0"/>
              <a:t>tests run on a single machine, and </a:t>
            </a:r>
            <a:r>
              <a:rPr b="1" dirty="0"/>
              <a:t>large </a:t>
            </a:r>
            <a:r>
              <a:rPr dirty="0"/>
              <a:t>tests run wherever they want. </a:t>
            </a:r>
            <a:br>
              <a:rPr lang="en-US" dirty="0"/>
            </a:br>
            <a:r>
              <a:rPr dirty="0"/>
              <a:t>Small tests, regardless of the scope, are almost always faster and more reliable than tests that involve more infrastructure or consume more resources. More can go wrong if you have to spin up entire VMs in the middle of your test.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381000" y="685800"/>
            <a:ext cx="6096000" cy="3429000"/>
          </a:xfrm>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dirty="0"/>
              <a:t>Small tests are structured to be </a:t>
            </a:r>
            <a:r>
              <a:rPr b="1" dirty="0"/>
              <a:t>fastest, most reliable</a:t>
            </a:r>
            <a:r>
              <a:rPr dirty="0"/>
              <a:t>. This becomes important if you want to run your tests a lot, like if you have ten thousand developers running tests 24/7. Similar to traditional unit</a:t>
            </a:r>
            <a:r>
              <a:rPr lang="en-US" dirty="0"/>
              <a:t> testing.</a:t>
            </a:r>
            <a:endParaRPr dirty="0"/>
          </a:p>
          <a:p>
            <a:pPr defTabSz="457200">
              <a:lnSpc>
                <a:spcPct val="117999"/>
              </a:lnSpc>
              <a:defRPr sz="2200">
                <a:latin typeface="Helvetica Neue"/>
                <a:ea typeface="Helvetica Neue"/>
                <a:cs typeface="Helvetica Neue"/>
                <a:sym typeface="Helvetica Neue"/>
              </a:defRPr>
            </a:pPr>
            <a:r>
              <a:rPr dirty="0"/>
              <a:t>Medium can do lots of stuff, but note importance of </a:t>
            </a:r>
            <a:r>
              <a:rPr b="1" dirty="0"/>
              <a:t>not connecting to other servers</a:t>
            </a:r>
            <a:r>
              <a:rPr dirty="0"/>
              <a:t>. This is so your entire test is </a:t>
            </a:r>
            <a:r>
              <a:rPr b="1" dirty="0"/>
              <a:t>self contained</a:t>
            </a:r>
            <a:r>
              <a:rPr dirty="0"/>
              <a:t>.</a:t>
            </a:r>
          </a:p>
          <a:p>
            <a:pPr defTabSz="457200">
              <a:lnSpc>
                <a:spcPct val="117999"/>
              </a:lnSpc>
              <a:defRPr sz="2200">
                <a:latin typeface="Helvetica Neue"/>
                <a:ea typeface="Helvetica Neue"/>
                <a:cs typeface="Helvetica Neue"/>
                <a:sym typeface="Helvetica Neue"/>
              </a:defRPr>
            </a:pPr>
            <a:r>
              <a:rPr dirty="0"/>
              <a:t>Large is everything else. These can be </a:t>
            </a:r>
            <a:r>
              <a:rPr b="1" dirty="0"/>
              <a:t>slowest to run and most fragile</a:t>
            </a:r>
            <a:r>
              <a:rPr dirty="0"/>
              <a:t>. Imagine you are testing connecting to a remote server, and sometimes it’s slow, or the canonical distributed systems example of an intern tripping over a cable. So, speaking of fragile.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t>Title Text</a:t>
            </a:r>
          </a:p>
        </p:txBody>
      </p:sp>
      <p:sp>
        <p:nvSpPr>
          <p:cNvPr id="13" name="Body Level One…"/>
          <p:cNvSpPr txBox="1">
            <a:spLocks noGrp="1"/>
          </p:cNvSpPr>
          <p:nvPr>
            <p:ph type="body" sz="half" idx="1"/>
          </p:nvPr>
        </p:nvSpPr>
        <p:spPr>
          <a:xfrm>
            <a:off x="1078520" y="6475655"/>
            <a:ext cx="20257480" cy="3311525"/>
          </a:xfrm>
          <a:prstGeom prst="rect">
            <a:avLst/>
          </a:prstGeom>
        </p:spPr>
        <p:txBody>
          <a:bodyPr/>
          <a:lstStyle>
            <a:lvl1pPr marL="0" indent="0">
              <a:buSzTx/>
              <a:buFontTx/>
              <a:buNone/>
              <a:defRPr>
                <a:latin typeface="Verdana"/>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97" name="Title Text"/>
          <p:cNvSpPr txBox="1">
            <a:spLocks noGrp="1"/>
          </p:cNvSpPr>
          <p:nvPr>
            <p:ph type="title"/>
          </p:nvPr>
        </p:nvSpPr>
        <p:spPr>
          <a:xfrm>
            <a:off x="1676400" y="730250"/>
            <a:ext cx="21031200" cy="2651126"/>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05" name="Title Text"/>
          <p:cNvSpPr txBox="1">
            <a:spLocks noGrp="1"/>
          </p:cNvSpPr>
          <p:nvPr>
            <p:ph type="title"/>
          </p:nvPr>
        </p:nvSpPr>
        <p:spPr>
          <a:xfrm>
            <a:off x="1676400" y="730250"/>
            <a:ext cx="21031200" cy="2651126"/>
          </a:xfrm>
          <a:prstGeom prst="rect">
            <a:avLst/>
          </a:prstGeom>
        </p:spPr>
        <p:txBody>
          <a:bodyPr/>
          <a:lstStyle>
            <a:lvl1pPr>
              <a:defRPr>
                <a:solidFill>
                  <a:schemeClr val="accent3"/>
                </a:solidFill>
              </a:defRPr>
            </a:lvl1pPr>
          </a:lstStyle>
          <a:p>
            <a:r>
              <a:t>Title Text</a:t>
            </a:r>
          </a:p>
        </p:txBody>
      </p:sp>
      <p:sp>
        <p:nvSpPr>
          <p:cNvPr id="106" name="Body Level One…"/>
          <p:cNvSpPr txBox="1">
            <a:spLocks noGrp="1"/>
          </p:cNvSpPr>
          <p:nvPr>
            <p:ph type="body" idx="1"/>
          </p:nvPr>
        </p:nvSpPr>
        <p:spPr>
          <a:xfrm>
            <a:off x="1071563" y="3125390"/>
            <a:ext cx="17573056" cy="9376172"/>
          </a:xfrm>
          <a:prstGeom prst="rect">
            <a:avLst/>
          </a:prstGeom>
        </p:spPr>
        <p:txBody>
          <a:bodyPr/>
          <a:lstStyle>
            <a:lvl1pPr marL="514331" indent="-514331"/>
            <a:lvl2pPr marL="857219" indent="-600053"/>
            <a:lvl3pPr marL="964371" indent="-514331"/>
            <a:lvl4pPr marL="1157246" indent="-514331"/>
            <a:lvl5pPr marL="1350120" indent="-514331"/>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1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400" b="1" spc="-168">
                <a:solidFill>
                  <a:srgbClr val="005493"/>
                </a:solidFill>
                <a:latin typeface="Helvetica Neue"/>
                <a:ea typeface="Helvetica Neue"/>
                <a:cs typeface="Helvetica Neue"/>
                <a:sym typeface="Helvetica Neue"/>
              </a:defRPr>
            </a:lvl1pPr>
          </a:lstStyle>
          <a:p>
            <a:r>
              <a:t>Slide Title</a:t>
            </a:r>
          </a:p>
        </p:txBody>
      </p:sp>
      <p:sp>
        <p:nvSpPr>
          <p:cNvPr id="115" name="Slide Subtitle"/>
          <p:cNvSpPr txBox="1">
            <a:spLocks noGrp="1"/>
          </p:cNvSpPr>
          <p:nvPr>
            <p:ph type="body" sz="quarter" idx="21" hasCustomPrompt="1"/>
          </p:nvPr>
        </p:nvSpPr>
        <p:spPr>
          <a:xfrm>
            <a:off x="1206500" y="2372962"/>
            <a:ext cx="21971000" cy="934780"/>
          </a:xfrm>
          <a:prstGeom prst="rect">
            <a:avLst/>
          </a:prstGeom>
          <a:ln w="3175"/>
        </p:spPr>
        <p:txBody>
          <a:bodyPr lIns="45719" tIns="45719" rIns="45719" bIns="45719"/>
          <a:lstStyle>
            <a:lvl1pPr marL="0" indent="0" defTabSz="825500">
              <a:lnSpc>
                <a:spcPct val="100000"/>
              </a:lnSpc>
              <a:spcBef>
                <a:spcPts val="0"/>
              </a:spcBef>
              <a:buSzTx/>
              <a:buFontTx/>
              <a:buNone/>
              <a:defRPr sz="5200" b="1">
                <a:latin typeface="Helvetica Neue"/>
                <a:ea typeface="Helvetica Neue"/>
                <a:cs typeface="Helvetica Neue"/>
                <a:sym typeface="Helvetica Neue"/>
              </a:defRPr>
            </a:lvl1pPr>
          </a:lstStyle>
          <a:p>
            <a:r>
              <a:t>Slide Subtitle</a:t>
            </a:r>
          </a:p>
        </p:txBody>
      </p:sp>
      <p:sp>
        <p:nvSpPr>
          <p:cNvPr id="11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2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500" b="1" spc="-170">
                <a:solidFill>
                  <a:srgbClr val="005493"/>
                </a:solidFill>
                <a:latin typeface="Helvetica Neue"/>
                <a:ea typeface="Helvetica Neue"/>
                <a:cs typeface="Helvetica Neue"/>
                <a:sym typeface="Helvetica Neue"/>
              </a:defRPr>
            </a:lvl1pPr>
          </a:lstStyle>
          <a:p>
            <a:r>
              <a:t>Slide Title</a:t>
            </a:r>
          </a:p>
        </p:txBody>
      </p:sp>
      <p:sp>
        <p:nvSpPr>
          <p:cNvPr id="125" name="Slide Subtitle"/>
          <p:cNvSpPr txBox="1">
            <a:spLocks noGrp="1"/>
          </p:cNvSpPr>
          <p:nvPr>
            <p:ph type="body" sz="quarter" idx="21" hasCustomPrompt="1"/>
          </p:nvPr>
        </p:nvSpPr>
        <p:spPr>
          <a:xfrm>
            <a:off x="1206500" y="2372962"/>
            <a:ext cx="21971000" cy="934780"/>
          </a:xfrm>
          <a:prstGeom prst="rect">
            <a:avLst/>
          </a:prstGeom>
          <a:ln w="12700"/>
        </p:spPr>
        <p:txBody>
          <a:bodyPr lIns="45719" tIns="45719" rIns="45719" bIns="45719"/>
          <a:lstStyle>
            <a:lvl1pPr marL="0" indent="0" defTabSz="825500">
              <a:lnSpc>
                <a:spcPct val="100000"/>
              </a:lnSpc>
              <a:spcBef>
                <a:spcPts val="0"/>
              </a:spcBef>
              <a:buSzTx/>
              <a:buFontTx/>
              <a:buNone/>
              <a:defRPr sz="5500" b="1">
                <a:latin typeface="Helvetica Neue"/>
                <a:ea typeface="Helvetica Neue"/>
                <a:cs typeface="Helvetica Neue"/>
                <a:sym typeface="Helvetica Neue"/>
              </a:defRPr>
            </a:lvl1pPr>
          </a:lstStyle>
          <a:p>
            <a:r>
              <a:t>Slide Subtitle</a:t>
            </a:r>
          </a:p>
        </p:txBody>
      </p:sp>
      <p:sp>
        <p:nvSpPr>
          <p:cNvPr id="12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2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3" name="Body Level One…"/>
          <p:cNvSpPr txBox="1">
            <a:spLocks noGrp="1"/>
          </p:cNvSpPr>
          <p:nvPr>
            <p:ph type="body" idx="1"/>
          </p:nvPr>
        </p:nvSpPr>
        <p:spPr>
          <a:xfrm>
            <a:off x="1676400" y="3000319"/>
            <a:ext cx="15774692" cy="8702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663700" y="3419476"/>
            <a:ext cx="21031200" cy="5705474"/>
          </a:xfrm>
          <a:prstGeom prst="rect">
            <a:avLst/>
          </a:prstGeom>
        </p:spPr>
        <p:txBody>
          <a:bodyPr/>
          <a:lstStyle/>
          <a:p>
            <a:r>
              <a:t>Title Text</a:t>
            </a:r>
          </a:p>
        </p:txBody>
      </p:sp>
      <p:sp>
        <p:nvSpPr>
          <p:cNvPr id="33"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 name="Straight Connector 7"/>
          <p:cNvSpPr/>
          <p:nvPr/>
        </p:nvSpPr>
        <p:spPr>
          <a:xfrm>
            <a:off x="1663700" y="9124950"/>
            <a:ext cx="21043900" cy="0"/>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2" name="Title Text"/>
          <p:cNvSpPr txBox="1">
            <a:spLocks noGrp="1"/>
          </p:cNvSpPr>
          <p:nvPr>
            <p:ph type="title"/>
          </p:nvPr>
        </p:nvSpPr>
        <p:spPr>
          <a:xfrm>
            <a:off x="1676400" y="730250"/>
            <a:ext cx="21031200" cy="2651126"/>
          </a:xfrm>
          <a:prstGeom prst="rect">
            <a:avLst/>
          </a:prstGeom>
        </p:spPr>
        <p:txBody>
          <a:bodyPr/>
          <a:lstStyle/>
          <a:p>
            <a:r>
              <a:t>Title Text</a:t>
            </a:r>
          </a:p>
        </p:txBody>
      </p:sp>
      <p:sp>
        <p:nvSpPr>
          <p:cNvPr id="43" name="Body Level One…"/>
          <p:cNvSpPr txBox="1">
            <a:spLocks noGrp="1"/>
          </p:cNvSpPr>
          <p:nvPr>
            <p:ph type="body" sz="half" idx="1"/>
          </p:nvPr>
        </p:nvSpPr>
        <p:spPr>
          <a:xfrm>
            <a:off x="1676400" y="3651250"/>
            <a:ext cx="10363200" cy="8702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5" name="Straight Connector 8"/>
          <p:cNvSpPr/>
          <p:nvPr/>
        </p:nvSpPr>
        <p:spPr>
          <a:xfrm>
            <a:off x="1676400" y="3381376"/>
            <a:ext cx="2103120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53"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78"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88"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9"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0"/>
            <a:ext cx="21031200" cy="26511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b">
            <a:normAutofit/>
          </a:bodyPr>
          <a:lstStyle/>
          <a:p>
            <a:r>
              <a:t>Title Text</a:t>
            </a:r>
          </a:p>
        </p:txBody>
      </p:sp>
      <p:sp>
        <p:nvSpPr>
          <p:cNvPr id="3"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t>‹#›</a:t>
            </a:fld>
            <a:endParaRPr/>
          </a:p>
        </p:txBody>
      </p:sp>
      <p:sp>
        <p:nvSpPr>
          <p:cNvPr id="4" name="Straight Connector 6"/>
          <p:cNvSpPr/>
          <p:nvPr/>
        </p:nvSpPr>
        <p:spPr>
          <a:xfrm>
            <a:off x="1676400" y="2651125"/>
            <a:ext cx="21031200" cy="1"/>
          </a:xfrm>
          <a:prstGeom prst="line">
            <a:avLst/>
          </a:prstGeom>
          <a:ln w="12700">
            <a:solidFill>
              <a:schemeClr val="accent1"/>
            </a:solidFill>
            <a:miter/>
          </a:ln>
        </p:spPr>
        <p:txBody>
          <a:bodyPr tIns="91439" bIns="91439"/>
          <a:lstStyle/>
          <a:p>
            <a:endParaRPr/>
          </a:p>
        </p:txBody>
      </p:sp>
      <p:sp>
        <p:nvSpPr>
          <p:cNvPr id="5"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radeweb.com/our-markets/data--reporting/replay-servic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
          <p:cNvSpPr txBox="1">
            <a:spLocks noGrp="1"/>
          </p:cNvSpPr>
          <p:nvPr>
            <p:ph type="ctrTitle"/>
          </p:nvPr>
        </p:nvSpPr>
        <p:spPr>
          <a:xfrm>
            <a:off x="1078519" y="1330325"/>
            <a:ext cx="21629080" cy="3533906"/>
          </a:xfrm>
          <a:prstGeom prst="rect">
            <a:avLst/>
          </a:prstGeom>
        </p:spPr>
        <p:txBody>
          <a:bodyPr>
            <a:normAutofit/>
          </a:bodyPr>
          <a:lstStyle/>
          <a:p>
            <a:r>
              <a:rPr dirty="0"/>
              <a:t>CS 4530: Fundamentals of Software Engineering</a:t>
            </a:r>
            <a:br>
              <a:rPr dirty="0"/>
            </a:br>
            <a:br>
              <a:rPr dirty="0"/>
            </a:br>
            <a:r>
              <a:rPr dirty="0"/>
              <a:t>Module 12</a:t>
            </a:r>
            <a:r>
              <a:rPr lang="en-US" dirty="0"/>
              <a:t>.2:</a:t>
            </a:r>
            <a:r>
              <a:rPr dirty="0"/>
              <a:t> </a:t>
            </a:r>
            <a:r>
              <a:rPr lang="en-US" dirty="0"/>
              <a:t>Beyond Unit Testing</a:t>
            </a:r>
            <a:endParaRPr dirty="0"/>
          </a:p>
        </p:txBody>
      </p:sp>
      <p:sp>
        <p:nvSpPr>
          <p:cNvPr id="137" name="Subtitle 7"/>
          <p:cNvSpPr txBox="1">
            <a:spLocks noGrp="1"/>
          </p:cNvSpPr>
          <p:nvPr>
            <p:ph type="subTitle" sz="half" idx="1"/>
          </p:nvPr>
        </p:nvSpPr>
        <p:spPr>
          <a:xfrm>
            <a:off x="1078520" y="6475655"/>
            <a:ext cx="20257480" cy="3311523"/>
          </a:xfrm>
          <a:prstGeom prst="rect">
            <a:avLst/>
          </a:prstGeom>
        </p:spPr>
        <p:txBody>
          <a:bodyPr/>
          <a:lstStyle/>
          <a:p>
            <a:pPr>
              <a:lnSpc>
                <a:spcPct val="100000"/>
              </a:lnSpc>
            </a:pPr>
            <a:r>
              <a:rPr lang="en-US" sz="4800" dirty="0"/>
              <a:t>Adeel Bhutta, Jan Vitek and Mitch Wand</a:t>
            </a:r>
          </a:p>
          <a:p>
            <a:pPr>
              <a:lnSpc>
                <a:spcPct val="100000"/>
              </a:lnSpc>
            </a:pPr>
            <a:r>
              <a:rPr lang="en-US" sz="4800"/>
              <a:t>Khoury College of Computer Sciences</a:t>
            </a:r>
          </a:p>
          <a:p>
            <a:endParaRPr lang="en-US" dirty="0"/>
          </a:p>
        </p:txBody>
      </p:sp>
      <p:sp>
        <p:nvSpPr>
          <p:cNvPr id="138"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
        <p:nvSpPr>
          <p:cNvPr id="139" name="Rectangle 2"/>
          <p:cNvSpPr txBox="1"/>
          <p:nvPr/>
        </p:nvSpPr>
        <p:spPr>
          <a:xfrm>
            <a:off x="1502899" y="11739342"/>
            <a:ext cx="12009121"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defRPr>
                <a:solidFill>
                  <a:srgbClr val="5C5962"/>
                </a:solidFill>
              </a:defRPr>
            </a:pPr>
            <a:r>
              <a:rPr dirty="0"/>
              <a:t>© 202</a:t>
            </a:r>
            <a:r>
              <a:rPr lang="en-US" dirty="0"/>
              <a:t>3</a:t>
            </a:r>
            <a:r>
              <a:rPr dirty="0"/>
              <a:t> Released under the </a:t>
            </a:r>
            <a:r>
              <a:rPr u="sng" dirty="0">
                <a:solidFill>
                  <a:srgbClr val="0563C1"/>
                </a:solidFill>
                <a:uFill>
                  <a:solidFill>
                    <a:srgbClr val="0563C1"/>
                  </a:solidFill>
                </a:uFill>
                <a:hlinkClick r:id="rId2"/>
              </a:rPr>
              <a:t>CC BY-SA</a:t>
            </a:r>
            <a:r>
              <a:rPr dirty="0"/>
              <a:t> license</a:t>
            </a:r>
          </a:p>
        </p:txBody>
      </p:sp>
    </p:spTree>
    <p:extLst>
      <p:ext uri="{BB962C8B-B14F-4D97-AF65-F5344CB8AC3E}">
        <p14:creationId xmlns:p14="http://schemas.microsoft.com/office/powerpoint/2010/main" val="41005753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lassify Tests by Size and Scope"/>
          <p:cNvSpPr txBox="1">
            <a:spLocks noGrp="1"/>
          </p:cNvSpPr>
          <p:nvPr>
            <p:ph type="title"/>
          </p:nvPr>
        </p:nvSpPr>
        <p:spPr>
          <a:prstGeom prst="rect">
            <a:avLst/>
          </a:prstGeom>
        </p:spPr>
        <p:txBody>
          <a:bodyPr/>
          <a:lstStyle/>
          <a:p>
            <a:r>
              <a:rPr lang="en-US" dirty="0"/>
              <a:t>Google classifies t</a:t>
            </a:r>
            <a:r>
              <a:rPr dirty="0"/>
              <a:t>ests by </a:t>
            </a:r>
            <a:r>
              <a:rPr lang="en-US" dirty="0"/>
              <a:t>“size”</a:t>
            </a:r>
            <a:endParaRPr dirty="0"/>
          </a:p>
        </p:txBody>
      </p:sp>
      <p:sp>
        <p:nvSpPr>
          <p:cNvPr id="3" name="Text Placeholder 2">
            <a:extLst>
              <a:ext uri="{FF2B5EF4-FFF2-40B4-BE49-F238E27FC236}">
                <a16:creationId xmlns:a16="http://schemas.microsoft.com/office/drawing/2014/main" id="{2FF818E2-362B-3EC7-B0F9-506464F14694}"/>
              </a:ext>
            </a:extLst>
          </p:cNvPr>
          <p:cNvSpPr>
            <a:spLocks noGrp="1"/>
          </p:cNvSpPr>
          <p:nvPr>
            <p:ph type="body" idx="1"/>
          </p:nvPr>
        </p:nvSpPr>
        <p:spPr>
          <a:xfrm>
            <a:off x="1676400" y="8063864"/>
            <a:ext cx="15774692" cy="3639132"/>
          </a:xfrm>
        </p:spPr>
        <p:txBody>
          <a:bodyPr/>
          <a:lstStyle/>
          <a:p>
            <a:r>
              <a:rPr lang="en-US" dirty="0"/>
              <a:t>“small” = single process</a:t>
            </a:r>
          </a:p>
          <a:p>
            <a:r>
              <a:rPr lang="en-US" dirty="0"/>
              <a:t>“medium” = single machine</a:t>
            </a:r>
          </a:p>
          <a:p>
            <a:r>
              <a:rPr lang="en-US" dirty="0"/>
              <a:t>“large” = bigger than that.</a:t>
            </a:r>
          </a:p>
          <a:p>
            <a:endParaRPr lang="en-US" dirty="0"/>
          </a:p>
        </p:txBody>
      </p:sp>
      <p:sp>
        <p:nvSpPr>
          <p:cNvPr id="20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grpSp>
        <p:nvGrpSpPr>
          <p:cNvPr id="2" name="Group 1">
            <a:extLst>
              <a:ext uri="{FF2B5EF4-FFF2-40B4-BE49-F238E27FC236}">
                <a16:creationId xmlns:a16="http://schemas.microsoft.com/office/drawing/2014/main" id="{2AC5570C-33A3-83A5-7924-11FA77A4EAD2}"/>
              </a:ext>
            </a:extLst>
          </p:cNvPr>
          <p:cNvGrpSpPr/>
          <p:nvPr/>
        </p:nvGrpSpPr>
        <p:grpSpPr>
          <a:xfrm>
            <a:off x="6247760" y="2848551"/>
            <a:ext cx="16459840" cy="5054397"/>
            <a:chOff x="3950277" y="4912086"/>
            <a:chExt cx="16459840" cy="5054397"/>
          </a:xfrm>
        </p:grpSpPr>
        <p:sp>
          <p:nvSpPr>
            <p:cNvPr id="202" name="Rectangle"/>
            <p:cNvSpPr/>
            <p:nvPr/>
          </p:nvSpPr>
          <p:spPr>
            <a:xfrm>
              <a:off x="3986606" y="5385991"/>
              <a:ext cx="13118701"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203" name="Rectangle"/>
            <p:cNvSpPr/>
            <p:nvPr/>
          </p:nvSpPr>
          <p:spPr>
            <a:xfrm>
              <a:off x="17055900" y="5385991"/>
              <a:ext cx="3341494"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204" name="Rectangle"/>
            <p:cNvSpPr/>
            <p:nvPr/>
          </p:nvSpPr>
          <p:spPr>
            <a:xfrm>
              <a:off x="13126625" y="6783268"/>
              <a:ext cx="7283492" cy="3091696"/>
            </a:xfrm>
            <a:prstGeom prst="rect">
              <a:avLst/>
            </a:prstGeom>
            <a:solidFill>
              <a:srgbClr val="83D3D4"/>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205" name="Rectangle"/>
            <p:cNvSpPr/>
            <p:nvPr/>
          </p:nvSpPr>
          <p:spPr>
            <a:xfrm>
              <a:off x="8680942" y="6783268"/>
              <a:ext cx="4122749" cy="3091696"/>
            </a:xfrm>
            <a:prstGeom prst="rect">
              <a:avLst/>
            </a:prstGeom>
            <a:solidFill>
              <a:srgbClr val="A64B28"/>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206" name="Rectangle"/>
            <p:cNvSpPr/>
            <p:nvPr/>
          </p:nvSpPr>
          <p:spPr>
            <a:xfrm>
              <a:off x="3950277" y="5385991"/>
              <a:ext cx="4664313" cy="4580492"/>
            </a:xfrm>
            <a:prstGeom prst="rect">
              <a:avLst/>
            </a:prstGeom>
            <a:solidFill>
              <a:srgbClr val="00549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209" name="1 class of one program running on a web server"/>
            <p:cNvSpPr txBox="1"/>
            <p:nvPr/>
          </p:nvSpPr>
          <p:spPr>
            <a:xfrm>
              <a:off x="17221393" y="8605168"/>
              <a:ext cx="3010509" cy="109707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t>1 class of one program running on a web server</a:t>
              </a:r>
            </a:p>
          </p:txBody>
        </p:sp>
        <p:grpSp>
          <p:nvGrpSpPr>
            <p:cNvPr id="212" name="Group"/>
            <p:cNvGrpSpPr/>
            <p:nvPr/>
          </p:nvGrpSpPr>
          <p:grpSpPr>
            <a:xfrm>
              <a:off x="13269994" y="7309691"/>
              <a:ext cx="3010508" cy="1683282"/>
              <a:chOff x="0" y="0"/>
              <a:chExt cx="3010507" cy="1683281"/>
            </a:xfrm>
          </p:grpSpPr>
          <p:sp>
            <p:nvSpPr>
              <p:cNvPr id="210" name="1 process running on a web server"/>
              <p:cNvSpPr/>
              <p:nvPr/>
            </p:nvSpPr>
            <p:spPr>
              <a:xfrm>
                <a:off x="0" y="1683281"/>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process running on a web server</a:t>
                </a:r>
              </a:p>
            </p:txBody>
          </p:sp>
          <p:pic>
            <p:nvPicPr>
              <p:cNvPr id="211" name="Image" descr="Image"/>
              <p:cNvPicPr>
                <a:picLocks noChangeAspect="1"/>
              </p:cNvPicPr>
              <p:nvPr/>
            </p:nvPicPr>
            <p:blipFill>
              <a:blip r:embed="rId3"/>
              <a:stretch>
                <a:fillRect/>
              </a:stretch>
            </p:blipFill>
            <p:spPr>
              <a:xfrm>
                <a:off x="817667" y="0"/>
                <a:ext cx="1375172" cy="1268016"/>
              </a:xfrm>
              <a:prstGeom prst="rect">
                <a:avLst/>
              </a:prstGeom>
              <a:ln w="12700" cap="flat">
                <a:noFill/>
                <a:miter lim="400000"/>
              </a:ln>
              <a:effectLst/>
            </p:spPr>
          </p:pic>
        </p:grpSp>
        <p:grpSp>
          <p:nvGrpSpPr>
            <p:cNvPr id="215" name="Group"/>
            <p:cNvGrpSpPr/>
            <p:nvPr/>
          </p:nvGrpSpPr>
          <p:grpSpPr>
            <a:xfrm>
              <a:off x="18313331" y="7406262"/>
              <a:ext cx="826630" cy="1074873"/>
              <a:chOff x="0" y="0"/>
              <a:chExt cx="826628" cy="1074872"/>
            </a:xfrm>
          </p:grpSpPr>
          <p:sp>
            <p:nvSpPr>
              <p:cNvPr id="213" name="Mork"/>
              <p:cNvSpPr/>
              <p:nvPr/>
            </p:nvSpPr>
            <p:spPr>
              <a:xfrm>
                <a:off x="0" y="0"/>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t>Mork</a:t>
                </a:r>
              </a:p>
            </p:txBody>
          </p:sp>
          <p:sp>
            <p:nvSpPr>
              <p:cNvPr id="214" name="Triangle"/>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216" name="Unit"/>
            <p:cNvSpPr txBox="1"/>
            <p:nvPr/>
          </p:nvSpPr>
          <p:spPr>
            <a:xfrm>
              <a:off x="18287175" y="5572164"/>
              <a:ext cx="878942" cy="5597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217" name="Integration"/>
            <p:cNvSpPr txBox="1"/>
            <p:nvPr/>
          </p:nvSpPr>
          <p:spPr>
            <a:xfrm>
              <a:off x="13673752" y="5572164"/>
              <a:ext cx="2202993" cy="5597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Integration</a:t>
              </a:r>
            </a:p>
          </p:txBody>
        </p:sp>
        <p:grpSp>
          <p:nvGrpSpPr>
            <p:cNvPr id="220" name="Group"/>
            <p:cNvGrpSpPr/>
            <p:nvPr/>
          </p:nvGrpSpPr>
          <p:grpSpPr>
            <a:xfrm>
              <a:off x="8794953" y="8029721"/>
              <a:ext cx="3894726" cy="945158"/>
              <a:chOff x="0" y="0"/>
              <a:chExt cx="3894725" cy="945156"/>
            </a:xfrm>
          </p:grpSpPr>
          <p:sp>
            <p:nvSpPr>
              <p:cNvPr id="218" name="1 web server in a cluster of 100,000"/>
              <p:cNvSpPr/>
              <p:nvPr/>
            </p:nvSpPr>
            <p:spPr>
              <a:xfrm>
                <a:off x="442109" y="945156"/>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web server in a cluster of 100,000</a:t>
                </a:r>
              </a:p>
            </p:txBody>
          </p:sp>
          <p:pic>
            <p:nvPicPr>
              <p:cNvPr id="219" name="Image" descr="Image"/>
              <p:cNvPicPr>
                <a:picLocks noChangeAspect="1"/>
              </p:cNvPicPr>
              <p:nvPr/>
            </p:nvPicPr>
            <p:blipFill>
              <a:blip r:embed="rId5"/>
              <a:stretch>
                <a:fillRect/>
              </a:stretch>
            </p:blipFill>
            <p:spPr>
              <a:xfrm>
                <a:off x="0" y="0"/>
                <a:ext cx="3894726" cy="435228"/>
              </a:xfrm>
              <a:prstGeom prst="rect">
                <a:avLst/>
              </a:prstGeom>
              <a:ln w="12700" cap="flat">
                <a:noFill/>
                <a:miter lim="400000"/>
              </a:ln>
              <a:effectLst/>
            </p:spPr>
          </p:pic>
        </p:grpSp>
        <p:grpSp>
          <p:nvGrpSpPr>
            <p:cNvPr id="223" name="Group"/>
            <p:cNvGrpSpPr/>
            <p:nvPr/>
          </p:nvGrpSpPr>
          <p:grpSpPr>
            <a:xfrm>
              <a:off x="4205125" y="5682464"/>
              <a:ext cx="4561742" cy="3471243"/>
              <a:chOff x="0" y="0"/>
              <a:chExt cx="4561740" cy="3471242"/>
            </a:xfrm>
          </p:grpSpPr>
          <p:sp>
            <p:nvSpPr>
              <p:cNvPr id="221" name="1 Google product in the entire Google ecosystem"/>
              <p:cNvSpPr/>
              <p:nvPr/>
            </p:nvSpPr>
            <p:spPr>
              <a:xfrm>
                <a:off x="775616" y="3471242"/>
                <a:ext cx="301050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Google product in the entire Google ecosystem</a:t>
                </a:r>
              </a:p>
            </p:txBody>
          </p:sp>
          <p:sp>
            <p:nvSpPr>
              <p:cNvPr id="222" name="Cloud"/>
              <p:cNvSpPr/>
              <p:nvPr/>
            </p:nvSpPr>
            <p:spPr>
              <a:xfrm>
                <a:off x="0" y="0"/>
                <a:ext cx="4561741" cy="2749162"/>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83D3D4"/>
              </a:solidFill>
              <a:ln w="3175" cap="flat">
                <a:noFill/>
                <a:miter lim="400000"/>
              </a:ln>
              <a:effectLst/>
            </p:spPr>
            <p:txBody>
              <a:bodyPr wrap="square" lIns="38100" tIns="38100" rIns="38100" bIns="38100" numCol="1" anchor="ctr">
                <a:noAutofit/>
              </a:bodyPr>
              <a:lstStyle/>
              <a:p>
                <a:pPr algn="ctr" defTabSz="825500">
                  <a:defRPr sz="2800">
                    <a:latin typeface="Helvetica Neue Medium"/>
                    <a:ea typeface="Helvetica Neue Medium"/>
                    <a:cs typeface="Helvetica Neue Medium"/>
                    <a:sym typeface="Helvetica Neue Medium"/>
                  </a:defRPr>
                </a:pPr>
                <a:endParaRPr/>
              </a:p>
            </p:txBody>
          </p:sp>
        </p:grpSp>
        <p:sp>
          <p:nvSpPr>
            <p:cNvPr id="224" name="“Small”"/>
            <p:cNvSpPr txBox="1"/>
            <p:nvPr/>
          </p:nvSpPr>
          <p:spPr>
            <a:xfrm>
              <a:off x="13144035" y="6813106"/>
              <a:ext cx="1102866" cy="41549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2200" b="1">
                  <a:latin typeface="Helvetica Neue"/>
                  <a:ea typeface="Helvetica Neue"/>
                  <a:cs typeface="Helvetica Neue"/>
                  <a:sym typeface="Helvetica Neue"/>
                </a:defRPr>
              </a:lvl1pPr>
            </a:lstStyle>
            <a:p>
              <a:r>
                <a:rPr lang="en-US" dirty="0"/>
                <a:t>"</a:t>
              </a:r>
              <a:r>
                <a:rPr dirty="0"/>
                <a:t>Small</a:t>
              </a:r>
              <a:r>
                <a:rPr lang="en-US" dirty="0"/>
                <a:t>"</a:t>
              </a:r>
              <a:endParaRPr dirty="0"/>
            </a:p>
          </p:txBody>
        </p:sp>
        <p:sp>
          <p:nvSpPr>
            <p:cNvPr id="225" name="“Medium”"/>
            <p:cNvSpPr txBox="1"/>
            <p:nvPr/>
          </p:nvSpPr>
          <p:spPr>
            <a:xfrm>
              <a:off x="8803841" y="6813106"/>
              <a:ext cx="1418657" cy="41549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2200" b="1">
                  <a:latin typeface="Helvetica Neue"/>
                  <a:ea typeface="Helvetica Neue"/>
                  <a:cs typeface="Helvetica Neue"/>
                  <a:sym typeface="Helvetica Neue"/>
                </a:defRPr>
              </a:lvl1pPr>
            </a:lstStyle>
            <a:p>
              <a:r>
                <a:rPr lang="en-US" dirty="0"/>
                <a:t>"</a:t>
              </a:r>
              <a:r>
                <a:rPr dirty="0"/>
                <a:t>Medium</a:t>
              </a:r>
              <a:r>
                <a:rPr lang="en-US" dirty="0"/>
                <a:t>"</a:t>
              </a:r>
              <a:endParaRPr dirty="0"/>
            </a:p>
          </p:txBody>
        </p:sp>
        <p:sp>
          <p:nvSpPr>
            <p:cNvPr id="226" name="“Large”"/>
            <p:cNvSpPr txBox="1"/>
            <p:nvPr/>
          </p:nvSpPr>
          <p:spPr>
            <a:xfrm>
              <a:off x="4157748" y="4912086"/>
              <a:ext cx="1120500" cy="41549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2200" b="1">
                  <a:latin typeface="Helvetica Neue"/>
                  <a:ea typeface="Helvetica Neue"/>
                  <a:cs typeface="Helvetica Neue"/>
                  <a:sym typeface="Helvetica Neue"/>
                </a:defRPr>
              </a:lvl1pPr>
            </a:lstStyle>
            <a:p>
              <a:r>
                <a:rPr lang="en-US" dirty="0"/>
                <a:t>"</a:t>
              </a:r>
              <a:r>
                <a:rPr dirty="0"/>
                <a:t>Large</a:t>
              </a:r>
              <a:r>
                <a:rPr lang="en-US" dirty="0"/>
                <a:t>"</a:t>
              </a:r>
              <a:endParaRPr dirty="0"/>
            </a:p>
          </p:txBody>
        </p:sp>
      </p:grpSp>
      <p:sp>
        <p:nvSpPr>
          <p:cNvPr id="227" name="“Software Engineering at Google: Lessons Learned from Programming Over Time,” Wright, Winters and Manshreck, 2020 (O’Reilly)"/>
          <p:cNvSpPr txBox="1"/>
          <p:nvPr/>
        </p:nvSpPr>
        <p:spPr>
          <a:xfrm>
            <a:off x="3923711" y="12792990"/>
            <a:ext cx="16536578" cy="41549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2200">
                <a:solidFill>
                  <a:srgbClr val="5E5E5E"/>
                </a:solidFill>
                <a:latin typeface="Helvetica Neue"/>
                <a:ea typeface="Helvetica Neue"/>
                <a:cs typeface="Helvetica Neue"/>
                <a:sym typeface="Helvetica Neue"/>
              </a:defRPr>
            </a:lvl1pPr>
          </a:lstStyle>
          <a:p>
            <a:r>
              <a:rPr lang="en-US" dirty="0"/>
              <a:t>"</a:t>
            </a:r>
            <a:r>
              <a:rPr dirty="0"/>
              <a:t>Software Engineering at Google: Lessons Learned from Programming Over Time,</a:t>
            </a:r>
            <a:r>
              <a:rPr lang="en-US" dirty="0"/>
              <a:t>"</a:t>
            </a:r>
            <a:r>
              <a:rPr dirty="0"/>
              <a:t> Wright, Winters and </a:t>
            </a:r>
            <a:r>
              <a:rPr dirty="0" err="1"/>
              <a:t>Manshreck</a:t>
            </a:r>
            <a:r>
              <a:rPr dirty="0"/>
              <a:t>, 2020 (O’Reilly)</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How big is my test?"/>
          <p:cNvSpPr txBox="1">
            <a:spLocks noGrp="1"/>
          </p:cNvSpPr>
          <p:nvPr>
            <p:ph type="title"/>
          </p:nvPr>
        </p:nvSpPr>
        <p:spPr>
          <a:prstGeom prst="rect">
            <a:avLst/>
          </a:prstGeom>
        </p:spPr>
        <p:txBody>
          <a:bodyPr/>
          <a:lstStyle/>
          <a:p>
            <a:r>
              <a:t>How big is my test?</a:t>
            </a:r>
          </a:p>
        </p:txBody>
      </p:sp>
      <p:sp>
        <p:nvSpPr>
          <p:cNvPr id="232" name="Small: run in a single thread, can’t sleep, perform I/O or making blocking calls…"/>
          <p:cNvSpPr txBox="1">
            <a:spLocks noGrp="1"/>
          </p:cNvSpPr>
          <p:nvPr>
            <p:ph type="body" idx="1"/>
          </p:nvPr>
        </p:nvSpPr>
        <p:spPr>
          <a:xfrm>
            <a:off x="1676400" y="3651250"/>
            <a:ext cx="17531940" cy="8702676"/>
          </a:xfrm>
          <a:prstGeom prst="rect">
            <a:avLst/>
          </a:prstGeom>
        </p:spPr>
        <p:txBody>
          <a:bodyPr/>
          <a:lstStyle/>
          <a:p>
            <a:r>
              <a:rPr dirty="0"/>
              <a:t>Small: run in a single thread, can’t sleep, perform I/O or mak</a:t>
            </a:r>
            <a:r>
              <a:rPr lang="en-US" dirty="0"/>
              <a:t>e</a:t>
            </a:r>
            <a:r>
              <a:rPr dirty="0"/>
              <a:t> blocking calls</a:t>
            </a:r>
          </a:p>
          <a:p>
            <a:r>
              <a:rPr dirty="0"/>
              <a:t>Medium: run on single computer, can use processes/threads, perform I/O, but only contact localhost</a:t>
            </a:r>
          </a:p>
          <a:p>
            <a:r>
              <a:rPr dirty="0"/>
              <a:t>Large: Everything else</a:t>
            </a:r>
          </a:p>
        </p:txBody>
      </p:sp>
      <p:sp>
        <p:nvSpPr>
          <p:cNvPr id="233" name="Slide Number"/>
          <p:cNvSpPr txBox="1">
            <a:spLocks noGrp="1"/>
          </p:cNvSpPr>
          <p:nvPr>
            <p:ph type="sldNum" sz="quarter" idx="2"/>
          </p:nvPr>
        </p:nvSpPr>
        <p:spPr>
          <a:xfrm>
            <a:off x="22357536" y="12835870"/>
            <a:ext cx="350065"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a:t>
            </a:fld>
            <a:endParaRPr/>
          </a:p>
        </p:txBody>
      </p:sp>
      <p:sp>
        <p:nvSpPr>
          <p:cNvPr id="234" name="“Software Engineering at Google: Lessons Learned from Programming Over Time,” Wright, Winters and Manshreck, 2020 (O’Reilly)"/>
          <p:cNvSpPr txBox="1"/>
          <p:nvPr/>
        </p:nvSpPr>
        <p:spPr>
          <a:xfrm>
            <a:off x="3923711" y="12792990"/>
            <a:ext cx="16536578" cy="41549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2200">
                <a:solidFill>
                  <a:srgbClr val="5E5E5E"/>
                </a:solidFill>
                <a:latin typeface="Helvetica Neue"/>
                <a:ea typeface="Helvetica Neue"/>
                <a:cs typeface="Helvetica Neue"/>
                <a:sym typeface="Helvetica Neue"/>
              </a:defRPr>
            </a:lvl1pPr>
          </a:lstStyle>
          <a:p>
            <a:r>
              <a:rPr lang="en-US" dirty="0"/>
              <a:t>"</a:t>
            </a:r>
            <a:r>
              <a:rPr dirty="0"/>
              <a:t>Software Engineering at Google: Lessons Learned from Programming Over Time,</a:t>
            </a:r>
            <a:r>
              <a:rPr lang="en-US" dirty="0"/>
              <a:t>"</a:t>
            </a:r>
            <a:r>
              <a:rPr dirty="0"/>
              <a:t> Wright, Winters and </a:t>
            </a:r>
            <a:r>
              <a:rPr dirty="0" err="1"/>
              <a:t>Manshreck</a:t>
            </a:r>
            <a:r>
              <a:rPr dirty="0"/>
              <a:t>, 2020 (O’Reilly)</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Content Placeholder 2"/>
          <p:cNvSpPr txBox="1">
            <a:spLocks noGrp="1"/>
          </p:cNvSpPr>
          <p:nvPr>
            <p:ph type="body" sz="quarter" idx="1"/>
          </p:nvPr>
        </p:nvSpPr>
        <p:spPr>
          <a:xfrm>
            <a:off x="4592800" y="10793722"/>
            <a:ext cx="15485804" cy="2651125"/>
          </a:xfrm>
          <a:prstGeom prst="rect">
            <a:avLst/>
          </a:prstGeom>
        </p:spPr>
        <p:txBody>
          <a:bodyPr anchor="b"/>
          <a:lstStyle>
            <a:lvl1pPr marL="0" indent="0" defTabSz="1792223">
              <a:spcBef>
                <a:spcPts val="1900"/>
              </a:spcBef>
              <a:buSzTx/>
              <a:buNone/>
              <a:defRPr sz="3528" i="1"/>
            </a:lvl1pPr>
            <a:lvl2pPr marL="896111" indent="-448055" defTabSz="1792223">
              <a:spcBef>
                <a:spcPts val="900"/>
              </a:spcBef>
              <a:defRPr sz="3528"/>
            </a:lvl2pPr>
          </a:lstStyle>
          <a:p>
            <a:r>
              <a:rPr dirty="0"/>
              <a:t>From </a:t>
            </a:r>
            <a:r>
              <a:rPr dirty="0" err="1"/>
              <a:t>SoftEng</a:t>
            </a:r>
            <a:r>
              <a:rPr dirty="0"/>
              <a:t> @ Google Chapter 11</a:t>
            </a:r>
          </a:p>
          <a:p>
            <a:pPr lvl="1"/>
            <a:r>
              <a:rPr dirty="0"/>
              <a:t>https://learning.oreilly.com/library/view/software-engineering-at/9781492082781/ch11.html#testing_overview</a:t>
            </a:r>
            <a:endParaRPr sz="4704" dirty="0"/>
          </a:p>
        </p:txBody>
      </p:sp>
      <p:sp>
        <p:nvSpPr>
          <p:cNvPr id="239" name="Title 1"/>
          <p:cNvSpPr txBox="1">
            <a:spLocks noGrp="1"/>
          </p:cNvSpPr>
          <p:nvPr>
            <p:ph type="title"/>
          </p:nvPr>
        </p:nvSpPr>
        <p:spPr>
          <a:prstGeom prst="rect">
            <a:avLst/>
          </a:prstGeom>
        </p:spPr>
        <p:txBody>
          <a:bodyPr/>
          <a:lstStyle>
            <a:lvl1pPr>
              <a:defRPr sz="7200"/>
            </a:lvl1pPr>
          </a:lstStyle>
          <a:p>
            <a:r>
              <a:t>Testing Distribution (How much of each kind of testing we should do?)</a:t>
            </a:r>
          </a:p>
        </p:txBody>
      </p:sp>
      <p:sp>
        <p:nvSpPr>
          <p:cNvPr id="240"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lvl1pPr>
              <a:spcBef>
                <a:spcPts val="1200"/>
              </a:spcBef>
            </a:lvl1pPr>
          </a:lstStyle>
          <a:p>
            <a:fld id="{86CB4B4D-7CA3-9044-876B-883B54F8677D}" type="slidenum">
              <a:t>12</a:t>
            </a:fld>
            <a:endParaRPr/>
          </a:p>
        </p:txBody>
      </p:sp>
      <p:pic>
        <p:nvPicPr>
          <p:cNvPr id="241" name="Picture 5" descr="Picture 5"/>
          <p:cNvPicPr>
            <a:picLocks noChangeAspect="1"/>
          </p:cNvPicPr>
          <p:nvPr/>
        </p:nvPicPr>
        <p:blipFill>
          <a:blip r:embed="rId3"/>
          <a:stretch>
            <a:fillRect/>
          </a:stretch>
        </p:blipFill>
        <p:spPr>
          <a:xfrm>
            <a:off x="3968870" y="3741787"/>
            <a:ext cx="5618997" cy="7369177"/>
          </a:xfrm>
          <a:prstGeom prst="rect">
            <a:avLst/>
          </a:prstGeom>
          <a:ln w="12700">
            <a:miter lim="400000"/>
          </a:ln>
        </p:spPr>
      </p:pic>
      <p:grpSp>
        <p:nvGrpSpPr>
          <p:cNvPr id="2" name="Group 1">
            <a:extLst>
              <a:ext uri="{FF2B5EF4-FFF2-40B4-BE49-F238E27FC236}">
                <a16:creationId xmlns:a16="http://schemas.microsoft.com/office/drawing/2014/main" id="{3981E7DA-9D41-A7E1-E506-BE8F3D1294FA}"/>
              </a:ext>
            </a:extLst>
          </p:cNvPr>
          <p:cNvGrpSpPr/>
          <p:nvPr/>
        </p:nvGrpSpPr>
        <p:grpSpPr>
          <a:xfrm>
            <a:off x="11441835" y="4092730"/>
            <a:ext cx="8610091" cy="7315201"/>
            <a:chOff x="11441835" y="4092730"/>
            <a:chExt cx="8610091" cy="7315201"/>
          </a:xfrm>
        </p:grpSpPr>
        <p:pic>
          <p:nvPicPr>
            <p:cNvPr id="242" name="Picture 7" descr="Picture 7"/>
            <p:cNvPicPr>
              <a:picLocks noChangeAspect="1"/>
            </p:cNvPicPr>
            <p:nvPr/>
          </p:nvPicPr>
          <p:blipFill>
            <a:blip r:embed="rId4"/>
            <a:stretch>
              <a:fillRect/>
            </a:stretch>
          </p:blipFill>
          <p:spPr>
            <a:xfrm>
              <a:off x="11441835" y="4092730"/>
              <a:ext cx="8522565" cy="7315201"/>
            </a:xfrm>
            <a:prstGeom prst="rect">
              <a:avLst/>
            </a:prstGeom>
            <a:ln w="12700">
              <a:miter lim="400000"/>
            </a:ln>
          </p:spPr>
        </p:pic>
        <p:sp>
          <p:nvSpPr>
            <p:cNvPr id="243" name="TextBox 9"/>
            <p:cNvSpPr txBox="1"/>
            <p:nvPr/>
          </p:nvSpPr>
          <p:spPr>
            <a:xfrm>
              <a:off x="17321790" y="4727693"/>
              <a:ext cx="2730136" cy="147221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pPr algn="ctr">
                <a:defRPr>
                  <a:latin typeface="Chalkboard SE Regular"/>
                  <a:ea typeface="Chalkboard SE Regular"/>
                  <a:cs typeface="Chalkboard SE Regular"/>
                  <a:sym typeface="Chalkboard SE Regular"/>
                </a:defRPr>
              </a:pPr>
              <a:r>
                <a:rPr dirty="0"/>
                <a:t>Pyramid</a:t>
              </a:r>
            </a:p>
            <a:p>
              <a:pPr algn="ctr">
                <a:defRPr>
                  <a:latin typeface="Chalkboard SE Regular"/>
                  <a:ea typeface="Chalkboard SE Regular"/>
                  <a:cs typeface="Chalkboard SE Regular"/>
                  <a:sym typeface="Chalkboard SE Regular"/>
                </a:defRPr>
              </a:pPr>
              <a:r>
                <a:rPr dirty="0"/>
                <a:t>Test Pattern</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Testing Large Systems is Hard"/>
          <p:cNvSpPr txBox="1">
            <a:spLocks noGrp="1"/>
          </p:cNvSpPr>
          <p:nvPr>
            <p:ph type="title"/>
          </p:nvPr>
        </p:nvSpPr>
        <p:spPr>
          <a:prstGeom prst="rect">
            <a:avLst/>
          </a:prstGeom>
        </p:spPr>
        <p:txBody>
          <a:bodyPr/>
          <a:lstStyle/>
          <a:p>
            <a:r>
              <a:rPr lang="en-US" dirty="0"/>
              <a:t>Deployed systems create even more testing challenges</a:t>
            </a:r>
            <a:endParaRPr dirty="0"/>
          </a:p>
        </p:txBody>
      </p:sp>
      <p:sp>
        <p:nvSpPr>
          <p:cNvPr id="431" name="What to do if the specification is incomplete, and likely to change frequently?…"/>
          <p:cNvSpPr txBox="1">
            <a:spLocks noGrp="1"/>
          </p:cNvSpPr>
          <p:nvPr>
            <p:ph type="body" idx="1"/>
          </p:nvPr>
        </p:nvSpPr>
        <p:spPr>
          <a:xfrm>
            <a:off x="1676400" y="3000319"/>
            <a:ext cx="18054162" cy="8702677"/>
          </a:xfrm>
          <a:prstGeom prst="rect">
            <a:avLst/>
          </a:prstGeom>
        </p:spPr>
        <p:txBody>
          <a:bodyPr/>
          <a:lstStyle/>
          <a:p>
            <a:r>
              <a:rPr lang="en-US" dirty="0"/>
              <a:t>Clients believe “how it is now is right”,</a:t>
            </a:r>
          </a:p>
          <a:p>
            <a:pPr lvl="1"/>
            <a:r>
              <a:rPr lang="en-US" dirty="0"/>
              <a:t>Not “how the API intended it to be is right”</a:t>
            </a:r>
            <a:endParaRPr dirty="0"/>
          </a:p>
          <a:p>
            <a:pPr marL="914400" lvl="1" indent="-457200"/>
            <a:r>
              <a:rPr dirty="0"/>
              <a:t>Writing thorough test suite is even harder, less useful</a:t>
            </a:r>
            <a:endParaRPr lang="en-US" dirty="0"/>
          </a:p>
          <a:p>
            <a:pPr marL="914400" lvl="1" indent="-457200"/>
            <a:r>
              <a:rPr lang="en-US" dirty="0"/>
              <a:t>What is a “breaking change”?</a:t>
            </a:r>
            <a:endParaRPr dirty="0"/>
          </a:p>
          <a:p>
            <a:r>
              <a:rPr dirty="0"/>
              <a:t>Still: vital to detect breaking changes</a:t>
            </a:r>
          </a:p>
          <a:p>
            <a:r>
              <a:rPr dirty="0"/>
              <a:t>Examples:</a:t>
            </a:r>
          </a:p>
          <a:p>
            <a:pPr marL="914400" lvl="1" indent="-457200"/>
            <a:r>
              <a:rPr dirty="0"/>
              <a:t>Detailed layout of GUIs</a:t>
            </a:r>
          </a:p>
          <a:p>
            <a:pPr marL="914400" lvl="1" indent="-457200"/>
            <a:r>
              <a:rPr dirty="0"/>
              <a:t>Side-effects of APIs, particularly under corner-cases</a:t>
            </a:r>
          </a:p>
        </p:txBody>
      </p:sp>
      <p:sp>
        <p:nvSpPr>
          <p:cNvPr id="43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13</a:t>
            </a:fld>
            <a:endParaRPr/>
          </a:p>
        </p:txBody>
      </p:sp>
    </p:spTree>
    <p:extLst>
      <p:ext uri="{BB962C8B-B14F-4D97-AF65-F5344CB8AC3E}">
        <p14:creationId xmlns:p14="http://schemas.microsoft.com/office/powerpoint/2010/main" val="34844101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napshot GUI Tests Detect Changes"/>
          <p:cNvSpPr txBox="1">
            <a:spLocks noGrp="1"/>
          </p:cNvSpPr>
          <p:nvPr>
            <p:ph type="title"/>
          </p:nvPr>
        </p:nvSpPr>
        <p:spPr>
          <a:prstGeom prst="rect">
            <a:avLst/>
          </a:prstGeom>
        </p:spPr>
        <p:txBody>
          <a:bodyPr/>
          <a:lstStyle/>
          <a:p>
            <a:r>
              <a:rPr dirty="0"/>
              <a:t>Snapshot Tests </a:t>
            </a:r>
            <a:r>
              <a:rPr lang="en-US" dirty="0"/>
              <a:t>Can </a:t>
            </a:r>
            <a:r>
              <a:rPr dirty="0"/>
              <a:t>Detect </a:t>
            </a:r>
            <a:r>
              <a:rPr lang="en-US" dirty="0"/>
              <a:t>GUI </a:t>
            </a:r>
            <a:r>
              <a:rPr dirty="0"/>
              <a:t>Changes</a:t>
            </a:r>
          </a:p>
        </p:txBody>
      </p:sp>
      <p:sp>
        <p:nvSpPr>
          <p:cNvPr id="437" name="The first time the test runs, it saves a “snapshot” of the rendered GUI…"/>
          <p:cNvSpPr txBox="1">
            <a:spLocks noGrp="1"/>
          </p:cNvSpPr>
          <p:nvPr>
            <p:ph type="body" idx="1"/>
          </p:nvPr>
        </p:nvSpPr>
        <p:spPr>
          <a:prstGeom prst="rect">
            <a:avLst/>
          </a:prstGeom>
        </p:spPr>
        <p:txBody>
          <a:bodyPr/>
          <a:lstStyle/>
          <a:p>
            <a:r>
              <a:rPr dirty="0"/>
              <a:t>The first time the test runs, it saves a </a:t>
            </a:r>
            <a:r>
              <a:rPr lang="en-US" dirty="0"/>
              <a:t>"</a:t>
            </a:r>
            <a:r>
              <a:rPr dirty="0"/>
              <a:t>snapshot</a:t>
            </a:r>
            <a:r>
              <a:rPr lang="en-US" dirty="0"/>
              <a:t>"</a:t>
            </a:r>
            <a:r>
              <a:rPr dirty="0"/>
              <a:t> of the rendered GUI</a:t>
            </a:r>
          </a:p>
          <a:p>
            <a:r>
              <a:rPr dirty="0"/>
              <a:t>Subsequent runs will fail if the snapshot changes</a:t>
            </a:r>
          </a:p>
        </p:txBody>
      </p:sp>
      <p:sp>
        <p:nvSpPr>
          <p:cNvPr id="43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14</a:t>
            </a:fld>
            <a:endParaRPr/>
          </a:p>
        </p:txBody>
      </p:sp>
      <p:sp>
        <p:nvSpPr>
          <p:cNvPr id="441" name="import renderer from 'react-test-renderer';…"/>
          <p:cNvSpPr txBox="1"/>
          <p:nvPr/>
        </p:nvSpPr>
        <p:spPr>
          <a:xfrm>
            <a:off x="378746" y="6521575"/>
            <a:ext cx="10798704" cy="5601531"/>
          </a:xfrm>
          <a:prstGeom prst="rect">
            <a:avLst/>
          </a:prstGeom>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p>
            <a:pPr defTabSz="914400">
              <a:defRPr sz="3200">
                <a:solidFill>
                  <a:srgbClr val="00733B"/>
                </a:solidFill>
                <a:latin typeface="Courier"/>
                <a:ea typeface="Courier"/>
                <a:cs typeface="Courier"/>
                <a:sym typeface="Courier"/>
              </a:defRPr>
            </a:pPr>
            <a:r>
              <a:rPr dirty="0">
                <a:solidFill>
                  <a:srgbClr val="011480"/>
                </a:solidFill>
              </a:rPr>
              <a:t>import </a:t>
            </a:r>
            <a:r>
              <a:rPr dirty="0">
                <a:solidFill>
                  <a:srgbClr val="272727"/>
                </a:solidFill>
              </a:rPr>
              <a:t>renderer </a:t>
            </a:r>
            <a:r>
              <a:rPr dirty="0">
                <a:solidFill>
                  <a:srgbClr val="011480"/>
                </a:solidFill>
              </a:rPr>
              <a:t>from </a:t>
            </a:r>
            <a:r>
              <a:rPr dirty="0"/>
              <a:t>'react-test-renderer'</a:t>
            </a:r>
            <a:r>
              <a:rPr dirty="0">
                <a:solidFill>
                  <a:srgbClr val="272727"/>
                </a:solidFill>
              </a:rPr>
              <a:t>;</a:t>
            </a:r>
          </a:p>
          <a:p>
            <a:pPr defTabSz="914400">
              <a:defRPr sz="3200">
                <a:solidFill>
                  <a:srgbClr val="00733B"/>
                </a:solidFill>
                <a:latin typeface="Courier"/>
                <a:ea typeface="Courier"/>
                <a:cs typeface="Courier"/>
                <a:sym typeface="Courier"/>
              </a:defRPr>
            </a:pPr>
            <a:r>
              <a:rPr dirty="0">
                <a:solidFill>
                  <a:srgbClr val="011480"/>
                </a:solidFill>
              </a:rPr>
              <a:t>import </a:t>
            </a:r>
            <a:r>
              <a:rPr dirty="0">
                <a:solidFill>
                  <a:srgbClr val="272727"/>
                </a:solidFill>
              </a:rPr>
              <a:t>Link </a:t>
            </a:r>
            <a:r>
              <a:rPr dirty="0">
                <a:solidFill>
                  <a:srgbClr val="011480"/>
                </a:solidFill>
              </a:rPr>
              <a:t>from </a:t>
            </a:r>
            <a:r>
              <a:rPr dirty="0"/>
              <a:t>'../Link'</a:t>
            </a:r>
            <a:r>
              <a:rPr dirty="0">
                <a:solidFill>
                  <a:srgbClr val="272727"/>
                </a:solidFill>
              </a:rPr>
              <a:t>;</a:t>
            </a:r>
          </a:p>
          <a:p>
            <a:pPr defTabSz="914400">
              <a:defRPr sz="3200">
                <a:solidFill>
                  <a:srgbClr val="272727"/>
                </a:solidFill>
                <a:latin typeface="Courier"/>
                <a:ea typeface="Courier"/>
                <a:cs typeface="Courier"/>
                <a:sym typeface="Courier"/>
              </a:defRPr>
            </a:pPr>
            <a:endParaRPr dirty="0">
              <a:solidFill>
                <a:srgbClr val="272727"/>
              </a:solidFill>
            </a:endParaRPr>
          </a:p>
          <a:p>
            <a:pPr defTabSz="914400">
              <a:defRPr sz="3200">
                <a:solidFill>
                  <a:srgbClr val="00733B"/>
                </a:solidFill>
                <a:latin typeface="Courier"/>
                <a:ea typeface="Courier"/>
                <a:cs typeface="Courier"/>
                <a:sym typeface="Courier"/>
              </a:defRPr>
            </a:pPr>
            <a:r>
              <a:rPr dirty="0">
                <a:solidFill>
                  <a:srgbClr val="272727"/>
                </a:solidFill>
              </a:rPr>
              <a:t>it(</a:t>
            </a:r>
            <a:r>
              <a:rPr dirty="0"/>
              <a:t>'renders correctly'</a:t>
            </a:r>
            <a:r>
              <a:rPr dirty="0">
                <a:solidFill>
                  <a:srgbClr val="272727"/>
                </a:solidFill>
              </a:rPr>
              <a:t>, () =&gt; {</a:t>
            </a:r>
          </a:p>
          <a:p>
            <a:pPr defTabSz="914400">
              <a:defRPr sz="3200">
                <a:solidFill>
                  <a:srgbClr val="272727"/>
                </a:solidFill>
                <a:latin typeface="Courier"/>
                <a:ea typeface="Courier"/>
                <a:cs typeface="Courier"/>
                <a:sym typeface="Courier"/>
              </a:defRPr>
            </a:pPr>
            <a:r>
              <a:rPr dirty="0"/>
              <a:t>  </a:t>
            </a:r>
            <a:r>
              <a:rPr dirty="0">
                <a:solidFill>
                  <a:srgbClr val="011480"/>
                </a:solidFill>
              </a:rPr>
              <a:t>const </a:t>
            </a:r>
            <a:r>
              <a:rPr dirty="0"/>
              <a:t>tree = renderer</a:t>
            </a:r>
          </a:p>
          <a:p>
            <a:pPr defTabSz="914400">
              <a:defRPr sz="3200">
                <a:solidFill>
                  <a:srgbClr val="00733B"/>
                </a:solidFill>
                <a:latin typeface="Courier"/>
                <a:ea typeface="Courier"/>
                <a:cs typeface="Courier"/>
                <a:sym typeface="Courier"/>
              </a:defRPr>
            </a:pPr>
            <a:r>
              <a:rPr dirty="0">
                <a:solidFill>
                  <a:srgbClr val="272727"/>
                </a:solidFill>
              </a:rPr>
              <a:t>    .create(&lt;Link page=</a:t>
            </a:r>
            <a:r>
              <a:rPr lang="en-US" dirty="0"/>
              <a:t>"</a:t>
            </a:r>
            <a:r>
              <a:rPr dirty="0"/>
              <a:t>http://www.facebook.com</a:t>
            </a:r>
            <a:r>
              <a:rPr lang="en-US" dirty="0"/>
              <a:t>"</a:t>
            </a:r>
            <a:r>
              <a:rPr dirty="0">
                <a:solidFill>
                  <a:srgbClr val="272727"/>
                </a:solidFill>
              </a:rPr>
              <a:t>&gt;Facebook&lt;</a:t>
            </a:r>
            <a:r>
              <a:rPr dirty="0">
                <a:solidFill>
                  <a:srgbClr val="0432FF"/>
                </a:solidFill>
              </a:rPr>
              <a:t>/Link&gt;)</a:t>
            </a:r>
          </a:p>
          <a:p>
            <a:pPr defTabSz="914400">
              <a:defRPr sz="3200">
                <a:solidFill>
                  <a:srgbClr val="272727"/>
                </a:solidFill>
                <a:latin typeface="Courier"/>
                <a:ea typeface="Courier"/>
                <a:cs typeface="Courier"/>
                <a:sym typeface="Courier"/>
              </a:defRPr>
            </a:pPr>
            <a:r>
              <a:rPr dirty="0">
                <a:solidFill>
                  <a:srgbClr val="0432FF"/>
                </a:solidFill>
              </a:rPr>
              <a:t>      </a:t>
            </a:r>
            <a:r>
              <a:rPr dirty="0"/>
              <a:t>.</a:t>
            </a:r>
            <a:r>
              <a:rPr dirty="0" err="1"/>
              <a:t>toJSON</a:t>
            </a:r>
            <a:r>
              <a:rPr dirty="0"/>
              <a:t>();</a:t>
            </a:r>
          </a:p>
          <a:p>
            <a:pPr defTabSz="914400">
              <a:defRPr sz="3200">
                <a:solidFill>
                  <a:srgbClr val="272727"/>
                </a:solidFill>
                <a:latin typeface="Courier"/>
                <a:ea typeface="Courier"/>
                <a:cs typeface="Courier"/>
                <a:sym typeface="Courier"/>
              </a:defRPr>
            </a:pPr>
            <a:r>
              <a:rPr dirty="0"/>
              <a:t>  expect(tree).</a:t>
            </a:r>
            <a:r>
              <a:rPr dirty="0" err="1"/>
              <a:t>toMatchSnapshot</a:t>
            </a:r>
            <a:r>
              <a:rPr dirty="0"/>
              <a:t>();</a:t>
            </a:r>
          </a:p>
          <a:p>
            <a:pPr defTabSz="914400">
              <a:defRPr sz="3200">
                <a:solidFill>
                  <a:srgbClr val="272727"/>
                </a:solidFill>
                <a:latin typeface="Courier"/>
                <a:ea typeface="Courier"/>
                <a:cs typeface="Courier"/>
                <a:sym typeface="Courier"/>
              </a:defRPr>
            </a:pPr>
            <a:r>
              <a:rPr dirty="0"/>
              <a:t>});</a:t>
            </a:r>
          </a:p>
        </p:txBody>
      </p:sp>
      <p:pic>
        <p:nvPicPr>
          <p:cNvPr id="442" name="Image" descr="Image"/>
          <p:cNvPicPr>
            <a:picLocks noChangeAspect="1"/>
          </p:cNvPicPr>
          <p:nvPr/>
        </p:nvPicPr>
        <p:blipFill>
          <a:blip r:embed="rId3"/>
          <a:stretch>
            <a:fillRect/>
          </a:stretch>
        </p:blipFill>
        <p:spPr>
          <a:xfrm>
            <a:off x="11173926" y="5751636"/>
            <a:ext cx="16697293" cy="11282445"/>
          </a:xfrm>
          <a:prstGeom prst="rect">
            <a:avLst/>
          </a:prstGeom>
          <a:ln w="12700">
            <a:miter lim="400000"/>
          </a:ln>
        </p:spPr>
      </p:pic>
    </p:spTree>
    <p:extLst>
      <p:ext uri="{BB962C8B-B14F-4D97-AF65-F5344CB8AC3E}">
        <p14:creationId xmlns:p14="http://schemas.microsoft.com/office/powerpoint/2010/main" val="24338672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apture/Replay of API Traffic Detects Breaking Changes"/>
          <p:cNvSpPr txBox="1">
            <a:spLocks noGrp="1"/>
          </p:cNvSpPr>
          <p:nvPr>
            <p:ph type="title"/>
          </p:nvPr>
        </p:nvSpPr>
        <p:spPr>
          <a:prstGeom prst="rect">
            <a:avLst/>
          </a:prstGeom>
        </p:spPr>
        <p:txBody>
          <a:bodyPr/>
          <a:lstStyle/>
          <a:p>
            <a:r>
              <a:rPr dirty="0"/>
              <a:t>Capture/</a:t>
            </a:r>
            <a:r>
              <a:rPr lang="en-US" dirty="0"/>
              <a:t>r</a:t>
            </a:r>
            <a:r>
              <a:rPr dirty="0"/>
              <a:t>eplay </a:t>
            </a:r>
            <a:r>
              <a:rPr lang="en-US" dirty="0"/>
              <a:t>can detect b</a:t>
            </a:r>
            <a:r>
              <a:rPr dirty="0"/>
              <a:t>reaking </a:t>
            </a:r>
            <a:r>
              <a:rPr lang="en-US" dirty="0"/>
              <a:t>c</a:t>
            </a:r>
            <a:r>
              <a:rPr dirty="0"/>
              <a:t>hanges</a:t>
            </a:r>
            <a:r>
              <a:rPr lang="en-US" dirty="0"/>
              <a:t> in API endpoints</a:t>
            </a:r>
            <a:endParaRPr dirty="0"/>
          </a:p>
        </p:txBody>
      </p:sp>
      <p:sp>
        <p:nvSpPr>
          <p:cNvPr id="462" name="Record the API requests and responses that clients make…"/>
          <p:cNvSpPr txBox="1">
            <a:spLocks noGrp="1"/>
          </p:cNvSpPr>
          <p:nvPr>
            <p:ph type="body" sz="half" idx="1"/>
          </p:nvPr>
        </p:nvSpPr>
        <p:spPr>
          <a:xfrm>
            <a:off x="1676400" y="3000319"/>
            <a:ext cx="15774692" cy="4460073"/>
          </a:xfrm>
          <a:prstGeom prst="rect">
            <a:avLst/>
          </a:prstGeom>
        </p:spPr>
        <p:txBody>
          <a:bodyPr/>
          <a:lstStyle/>
          <a:p>
            <a:r>
              <a:rPr dirty="0"/>
              <a:t>Record the API requests and responses that clients make</a:t>
            </a:r>
          </a:p>
          <a:p>
            <a:r>
              <a:rPr dirty="0"/>
              <a:t>Test new versions of the API by identifying requests that result in different responses (</a:t>
            </a:r>
            <a:r>
              <a:rPr lang="en-US" dirty="0"/>
              <a:t>"</a:t>
            </a:r>
            <a:r>
              <a:rPr dirty="0"/>
              <a:t>breaking changes</a:t>
            </a:r>
            <a:r>
              <a:rPr lang="en-US" dirty="0"/>
              <a:t>"</a:t>
            </a:r>
            <a:r>
              <a:rPr dirty="0"/>
              <a:t>)</a:t>
            </a:r>
          </a:p>
        </p:txBody>
      </p:sp>
      <p:sp>
        <p:nvSpPr>
          <p:cNvPr id="46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15</a:t>
            </a:fld>
            <a:endParaRPr/>
          </a:p>
        </p:txBody>
      </p:sp>
      <p:sp>
        <p:nvSpPr>
          <p:cNvPr id="464" name="https://www.tradeweb.com/our-markets/data--reporting/replay-service/"/>
          <p:cNvSpPr txBox="1"/>
          <p:nvPr/>
        </p:nvSpPr>
        <p:spPr>
          <a:xfrm>
            <a:off x="756059" y="12679248"/>
            <a:ext cx="18005350" cy="79715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6200" tIns="76200" rIns="76200" bIns="76200" anchor="ctr">
            <a:spAutoFit/>
          </a:bodyPr>
          <a:lstStyle>
            <a:lvl1pPr algn="ctr" defTabSz="4876678">
              <a:defRPr sz="4400" u="sng">
                <a:noFill/>
                <a:latin typeface="Helvetica Neue"/>
                <a:ea typeface="Helvetica Neue"/>
                <a:cs typeface="Helvetica Neue"/>
                <a:sym typeface="Helvetica Neue"/>
                <a:hlinkClick r:id="rId3"/>
              </a:defRPr>
            </a:lvl1pPr>
          </a:lstStyle>
          <a:p>
            <a:pPr>
              <a:defRPr u="none">
                <a:solidFill>
                  <a:srgbClr val="5E5E5E"/>
                </a:solidFill>
              </a:defRPr>
            </a:pPr>
            <a:r>
              <a:rPr u="sng" dirty="0">
                <a:noFill/>
                <a:hlinkClick r:id="rId3"/>
              </a:rPr>
              <a:t>https://www.tradeweb.com/our-markets/data--reporting/replay-service/</a:t>
            </a:r>
          </a:p>
        </p:txBody>
      </p:sp>
      <p:sp>
        <p:nvSpPr>
          <p:cNvPr id="466" name="Current version of API"/>
          <p:cNvSpPr/>
          <p:nvPr/>
        </p:nvSpPr>
        <p:spPr>
          <a:xfrm>
            <a:off x="17848010" y="7537744"/>
            <a:ext cx="3217320" cy="2389513"/>
          </a:xfrm>
          <a:prstGeom prst="rect">
            <a:avLst/>
          </a:prstGeom>
          <a:solidFill>
            <a:srgbClr val="0A52B1"/>
          </a:solidFill>
          <a:ln w="12700">
            <a:solidFill>
              <a:schemeClr val="accent5"/>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a:solidFill>
                  <a:srgbClr val="FFFFFF"/>
                </a:solidFill>
              </a:defRPr>
            </a:lvl1pPr>
          </a:lstStyle>
          <a:p>
            <a:r>
              <a:t>Current version of API</a:t>
            </a:r>
          </a:p>
        </p:txBody>
      </p:sp>
      <p:sp>
        <p:nvSpPr>
          <p:cNvPr id="467" name="Next version of API"/>
          <p:cNvSpPr/>
          <p:nvPr/>
        </p:nvSpPr>
        <p:spPr>
          <a:xfrm>
            <a:off x="17848010" y="10252640"/>
            <a:ext cx="3217320" cy="2389513"/>
          </a:xfrm>
          <a:prstGeom prst="rect">
            <a:avLst/>
          </a:prstGeom>
          <a:solidFill>
            <a:srgbClr val="34A5DA"/>
          </a:solidFill>
          <a:ln w="12700">
            <a:solidFill>
              <a:schemeClr val="accent5"/>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a:solidFill>
                  <a:srgbClr val="FFFFFF"/>
                </a:solidFill>
              </a:defRPr>
            </a:lvl1pPr>
          </a:lstStyle>
          <a:p>
            <a:r>
              <a:t>Next version of API</a:t>
            </a:r>
          </a:p>
        </p:txBody>
      </p:sp>
      <p:sp>
        <p:nvSpPr>
          <p:cNvPr id="468" name="Clients (created by many third parties)"/>
          <p:cNvSpPr/>
          <p:nvPr/>
        </p:nvSpPr>
        <p:spPr>
          <a:xfrm>
            <a:off x="2735010" y="8345680"/>
            <a:ext cx="3217320" cy="2389513"/>
          </a:xfrm>
          <a:prstGeom prst="rect">
            <a:avLst/>
          </a:prstGeom>
          <a:solidFill>
            <a:srgbClr val="83D3D4"/>
          </a:solidFill>
          <a:ln w="12700">
            <a:solidFill>
              <a:schemeClr val="accent5"/>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lstStyle>
          <a:p>
            <a:r>
              <a:t>Clients (created by many third parties)</a:t>
            </a:r>
          </a:p>
        </p:txBody>
      </p:sp>
      <p:sp>
        <p:nvSpPr>
          <p:cNvPr id="469" name="Capture/Replay Proxy for Testing"/>
          <p:cNvSpPr/>
          <p:nvPr/>
        </p:nvSpPr>
        <p:spPr>
          <a:xfrm>
            <a:off x="9626787" y="8345680"/>
            <a:ext cx="3217320" cy="2389513"/>
          </a:xfrm>
          <a:prstGeom prst="rect">
            <a:avLst/>
          </a:prstGeom>
          <a:solidFill>
            <a:srgbClr val="0A52B1"/>
          </a:solidFill>
          <a:ln w="12700">
            <a:solidFill>
              <a:schemeClr val="accent5"/>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lvl1pPr algn="ctr">
              <a:defRPr>
                <a:solidFill>
                  <a:srgbClr val="FFFFFF"/>
                </a:solidFill>
              </a:defRPr>
            </a:lvl1pPr>
          </a:lstStyle>
          <a:p>
            <a:r>
              <a:t>Capture/Replay Proxy for Testing</a:t>
            </a:r>
          </a:p>
        </p:txBody>
      </p:sp>
      <p:sp>
        <p:nvSpPr>
          <p:cNvPr id="470" name="Line"/>
          <p:cNvSpPr/>
          <p:nvPr/>
        </p:nvSpPr>
        <p:spPr>
          <a:xfrm flipV="1">
            <a:off x="12756744" y="8719995"/>
            <a:ext cx="5093654" cy="820442"/>
          </a:xfrm>
          <a:prstGeom prst="line">
            <a:avLst/>
          </a:prstGeom>
          <a:ln w="127000">
            <a:solidFill>
              <a:srgbClr val="414141"/>
            </a:solidFill>
            <a:miter/>
            <a:tailEnd type="triangle"/>
          </a:ln>
        </p:spPr>
        <p:txBody>
          <a:bodyPr tIns="91439" bIns="91439"/>
          <a:lstStyle/>
          <a:p>
            <a:endParaRPr/>
          </a:p>
        </p:txBody>
      </p:sp>
      <p:sp>
        <p:nvSpPr>
          <p:cNvPr id="471" name="Line"/>
          <p:cNvSpPr/>
          <p:nvPr/>
        </p:nvSpPr>
        <p:spPr>
          <a:xfrm>
            <a:off x="6074383" y="9667437"/>
            <a:ext cx="3684351" cy="1"/>
          </a:xfrm>
          <a:prstGeom prst="line">
            <a:avLst/>
          </a:prstGeom>
          <a:ln w="127000">
            <a:solidFill>
              <a:srgbClr val="414141"/>
            </a:solidFill>
            <a:miter/>
            <a:tailEnd type="triangle"/>
          </a:ln>
        </p:spPr>
        <p:txBody>
          <a:bodyPr tIns="91439" bIns="91439"/>
          <a:lstStyle/>
          <a:p>
            <a:endParaRPr/>
          </a:p>
        </p:txBody>
      </p:sp>
      <p:sp>
        <p:nvSpPr>
          <p:cNvPr id="472" name="Line"/>
          <p:cNvSpPr/>
          <p:nvPr/>
        </p:nvSpPr>
        <p:spPr>
          <a:xfrm>
            <a:off x="12884099" y="9797138"/>
            <a:ext cx="4850177" cy="1729775"/>
          </a:xfrm>
          <a:prstGeom prst="line">
            <a:avLst/>
          </a:prstGeom>
          <a:ln w="127000">
            <a:solidFill>
              <a:srgbClr val="F14C0E"/>
            </a:solidFill>
            <a:miter/>
            <a:tailEnd type="triangle"/>
          </a:ln>
        </p:spPr>
        <p:txBody>
          <a:bodyPr tIns="91439" bIns="91439"/>
          <a:lstStyle/>
          <a:p>
            <a:endParaRPr/>
          </a:p>
        </p:txBody>
      </p:sp>
      <p:sp>
        <p:nvSpPr>
          <p:cNvPr id="473" name="Production traffic"/>
          <p:cNvSpPr txBox="1"/>
          <p:nvPr/>
        </p:nvSpPr>
        <p:spPr>
          <a:xfrm>
            <a:off x="6072704" y="9001953"/>
            <a:ext cx="3433709" cy="640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nchor="ctr">
            <a:spAutoFit/>
          </a:bodyPr>
          <a:lstStyle/>
          <a:p>
            <a:r>
              <a:t>Production traffic</a:t>
            </a:r>
          </a:p>
        </p:txBody>
      </p:sp>
      <p:sp>
        <p:nvSpPr>
          <p:cNvPr id="474" name="Production traffic"/>
          <p:cNvSpPr txBox="1"/>
          <p:nvPr/>
        </p:nvSpPr>
        <p:spPr>
          <a:xfrm>
            <a:off x="13581668" y="8278472"/>
            <a:ext cx="3433709" cy="6407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nchor="ctr">
            <a:spAutoFit/>
          </a:bodyPr>
          <a:lstStyle/>
          <a:p>
            <a:r>
              <a:t>Production traffic</a:t>
            </a:r>
          </a:p>
        </p:txBody>
      </p:sp>
      <p:sp>
        <p:nvSpPr>
          <p:cNvPr id="475" name="Replay production traffic for testing"/>
          <p:cNvSpPr txBox="1"/>
          <p:nvPr/>
        </p:nvSpPr>
        <p:spPr>
          <a:xfrm>
            <a:off x="13384413" y="11141646"/>
            <a:ext cx="3828218" cy="11995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spAutoFit/>
          </a:bodyPr>
          <a:lstStyle/>
          <a:p>
            <a:r>
              <a:t>Replay production traffic for testing</a:t>
            </a:r>
          </a:p>
        </p:txBody>
      </p:sp>
    </p:spTree>
    <p:extLst>
      <p:ext uri="{BB962C8B-B14F-4D97-AF65-F5344CB8AC3E}">
        <p14:creationId xmlns:p14="http://schemas.microsoft.com/office/powerpoint/2010/main" val="135543610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Title 1"/>
          <p:cNvSpPr txBox="1">
            <a:spLocks noGrp="1"/>
          </p:cNvSpPr>
          <p:nvPr>
            <p:ph type="title"/>
          </p:nvPr>
        </p:nvSpPr>
        <p:spPr>
          <a:xfrm>
            <a:off x="1676400" y="36510"/>
            <a:ext cx="21031200" cy="2651126"/>
          </a:xfrm>
          <a:prstGeom prst="rect">
            <a:avLst/>
          </a:prstGeom>
        </p:spPr>
        <p:txBody>
          <a:bodyPr/>
          <a:lstStyle/>
          <a:p>
            <a:r>
              <a:t>Review: Learning Objectives for this Lesson</a:t>
            </a:r>
          </a:p>
        </p:txBody>
      </p:sp>
      <p:sp>
        <p:nvSpPr>
          <p:cNvPr id="487" name="Text Placeholder 2"/>
          <p:cNvSpPr txBox="1">
            <a:spLocks noGrp="1"/>
          </p:cNvSpPr>
          <p:nvPr>
            <p:ph type="body" idx="1"/>
          </p:nvPr>
        </p:nvSpPr>
        <p:spPr>
          <a:xfrm>
            <a:off x="1676400" y="3000320"/>
            <a:ext cx="19354800" cy="8702676"/>
          </a:xfrm>
          <a:prstGeom prst="rect">
            <a:avLst/>
          </a:prstGeom>
        </p:spPr>
        <p:txBody>
          <a:bodyPr/>
          <a:lstStyle/>
          <a:p>
            <a:r>
              <a:rPr dirty="0"/>
              <a:t>You should now be able to:</a:t>
            </a:r>
            <a:endParaRPr lang="en-US" dirty="0"/>
          </a:p>
          <a:p>
            <a:pPr lvl="1"/>
            <a:r>
              <a:rPr lang="en-US" dirty="0"/>
              <a:t>Explain why you might need tests that are larger than unit tests</a:t>
            </a:r>
          </a:p>
          <a:p>
            <a:pPr lvl="1"/>
            <a:r>
              <a:rPr lang="en-US" dirty="0"/>
              <a:t>Explain why you should or shouldn’t use a mock in conjunction with these larger tests.</a:t>
            </a:r>
          </a:p>
          <a:p>
            <a:pPr lvl="1"/>
            <a:r>
              <a:rPr lang="en-US" dirty="0"/>
              <a:t>Explain how large, deployed systems lead to additional testing challenges</a:t>
            </a:r>
          </a:p>
          <a:p>
            <a:endParaRPr dirty="0"/>
          </a:p>
        </p:txBody>
      </p:sp>
      <p:sp>
        <p:nvSpPr>
          <p:cNvPr id="488" name="Slide Number Placeholder 4"/>
          <p:cNvSpPr txBox="1">
            <a:spLocks noGrp="1"/>
          </p:cNvSpPr>
          <p:nvPr>
            <p:ph type="sldNum" sz="quarter" idx="2"/>
          </p:nvPr>
        </p:nvSpPr>
        <p:spPr>
          <a:xfrm>
            <a:off x="22203052" y="12835870"/>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16</a:t>
            </a:fld>
            <a:endParaRPr/>
          </a:p>
        </p:txBody>
      </p:sp>
    </p:spTree>
    <p:extLst>
      <p:ext uri="{BB962C8B-B14F-4D97-AF65-F5344CB8AC3E}">
        <p14:creationId xmlns:p14="http://schemas.microsoft.com/office/powerpoint/2010/main" val="343505050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xfrm>
            <a:off x="1676400" y="36510"/>
            <a:ext cx="21031200" cy="2651126"/>
          </a:xfrm>
          <a:prstGeom prst="rect">
            <a:avLst/>
          </a:prstGeom>
        </p:spPr>
        <p:txBody>
          <a:bodyPr/>
          <a:lstStyle/>
          <a:p>
            <a:r>
              <a:rPr dirty="0"/>
              <a:t>Learning Objectives for this Lesson</a:t>
            </a:r>
          </a:p>
        </p:txBody>
      </p:sp>
      <p:sp>
        <p:nvSpPr>
          <p:cNvPr id="142" name="Text Placeholder 2"/>
          <p:cNvSpPr txBox="1">
            <a:spLocks noGrp="1"/>
          </p:cNvSpPr>
          <p:nvPr>
            <p:ph type="body" idx="1"/>
          </p:nvPr>
        </p:nvSpPr>
        <p:spPr>
          <a:xfrm>
            <a:off x="1676400" y="2952192"/>
            <a:ext cx="19326520" cy="8702677"/>
          </a:xfrm>
          <a:prstGeom prst="rect">
            <a:avLst/>
          </a:prstGeom>
        </p:spPr>
        <p:txBody>
          <a:bodyPr/>
          <a:lstStyle/>
          <a:p>
            <a:r>
              <a:rPr dirty="0"/>
              <a:t>By the end of this lesson, you should be </a:t>
            </a:r>
            <a:r>
              <a:rPr lang="en-US" dirty="0"/>
              <a:t>prepared</a:t>
            </a:r>
            <a:r>
              <a:rPr dirty="0"/>
              <a:t> to:</a:t>
            </a:r>
            <a:endParaRPr lang="en-US" dirty="0"/>
          </a:p>
          <a:p>
            <a:pPr lvl="1"/>
            <a:r>
              <a:rPr lang="en-US" dirty="0"/>
              <a:t>Explain why you might need tests that are larger than unit tests</a:t>
            </a:r>
          </a:p>
          <a:p>
            <a:pPr lvl="1"/>
            <a:r>
              <a:rPr lang="en-US" dirty="0"/>
              <a:t>Explain why you should or shouldn’t use a mock in conjunction with these larger tests.</a:t>
            </a:r>
          </a:p>
          <a:p>
            <a:pPr lvl="1"/>
            <a:r>
              <a:rPr lang="en-US" dirty="0"/>
              <a:t>Explain how large, deployed systems lead to additional testing challenges</a:t>
            </a:r>
            <a:endParaRPr dirty="0"/>
          </a:p>
        </p:txBody>
      </p:sp>
      <p:sp>
        <p:nvSpPr>
          <p:cNvPr id="143"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Tree>
    <p:extLst>
      <p:ext uri="{BB962C8B-B14F-4D97-AF65-F5344CB8AC3E}">
        <p14:creationId xmlns:p14="http://schemas.microsoft.com/office/powerpoint/2010/main" val="207775651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Rectangle 2"/>
          <p:cNvSpPr txBox="1">
            <a:spLocks noGrp="1"/>
          </p:cNvSpPr>
          <p:nvPr>
            <p:ph type="body" idx="1"/>
          </p:nvPr>
        </p:nvSpPr>
        <p:spPr>
          <a:xfrm>
            <a:off x="1676400" y="3447184"/>
            <a:ext cx="20714045" cy="8702676"/>
          </a:xfrm>
          <a:prstGeom prst="rect">
            <a:avLst/>
          </a:prstGeom>
        </p:spPr>
        <p:txBody>
          <a:bodyPr>
            <a:normAutofit lnSpcReduction="10000"/>
          </a:bodyPr>
          <a:lstStyle/>
          <a:p>
            <a:pPr marL="388620" indent="-388620" defTabSz="1554480">
              <a:lnSpc>
                <a:spcPct val="81000"/>
              </a:lnSpc>
              <a:spcBef>
                <a:spcPts val="1700"/>
              </a:spcBef>
              <a:defRPr sz="4760"/>
            </a:pPr>
            <a:r>
              <a:rPr dirty="0"/>
              <a:t>Database component</a:t>
            </a:r>
          </a:p>
          <a:p>
            <a:pPr marL="777240" lvl="1" indent="-388620" defTabSz="1554480">
              <a:lnSpc>
                <a:spcPct val="81000"/>
              </a:lnSpc>
              <a:spcBef>
                <a:spcPts val="800"/>
              </a:spcBef>
              <a:defRPr sz="4080"/>
            </a:pPr>
            <a:r>
              <a:rPr dirty="0"/>
              <a:t>Contents may need to reflect/simulate real-world;</a:t>
            </a:r>
          </a:p>
          <a:p>
            <a:pPr marL="777240" lvl="1" indent="-388620" defTabSz="1554480">
              <a:lnSpc>
                <a:spcPct val="81000"/>
              </a:lnSpc>
              <a:spcBef>
                <a:spcPts val="800"/>
              </a:spcBef>
              <a:defRPr sz="4080"/>
            </a:pPr>
            <a:r>
              <a:rPr dirty="0"/>
              <a:t>Data may be expensive/proprietary/confidential.</a:t>
            </a:r>
          </a:p>
          <a:p>
            <a:pPr marL="388620" indent="-388620" defTabSz="1554480">
              <a:lnSpc>
                <a:spcPct val="81000"/>
              </a:lnSpc>
              <a:spcBef>
                <a:spcPts val="1700"/>
              </a:spcBef>
              <a:defRPr sz="4760"/>
            </a:pPr>
            <a:r>
              <a:rPr dirty="0"/>
              <a:t>Network connections</a:t>
            </a:r>
          </a:p>
          <a:p>
            <a:pPr marL="777240" lvl="1" indent="-388620" defTabSz="1554480">
              <a:lnSpc>
                <a:spcPct val="81000"/>
              </a:lnSpc>
              <a:spcBef>
                <a:spcPts val="800"/>
              </a:spcBef>
              <a:defRPr sz="4080"/>
            </a:pPr>
            <a:r>
              <a:rPr lang="en-US" dirty="0"/>
              <a:t>"</a:t>
            </a:r>
            <a:r>
              <a:rPr dirty="0"/>
              <a:t>Real</a:t>
            </a:r>
            <a:r>
              <a:rPr lang="en-US" dirty="0"/>
              <a:t>"</a:t>
            </a:r>
            <a:r>
              <a:rPr dirty="0"/>
              <a:t> connections may be slow/flaky/disrupted;</a:t>
            </a:r>
          </a:p>
          <a:p>
            <a:pPr marL="777240" lvl="1" indent="-388620" defTabSz="1554480">
              <a:lnSpc>
                <a:spcPct val="81000"/>
              </a:lnSpc>
              <a:spcBef>
                <a:spcPts val="800"/>
              </a:spcBef>
              <a:defRPr sz="4080"/>
            </a:pPr>
            <a:r>
              <a:rPr dirty="0"/>
              <a:t>Resources may have changed since test was written.</a:t>
            </a:r>
          </a:p>
          <a:p>
            <a:pPr marL="388620" indent="-388620" defTabSz="1554480">
              <a:lnSpc>
                <a:spcPct val="81000"/>
              </a:lnSpc>
              <a:spcBef>
                <a:spcPts val="1700"/>
              </a:spcBef>
              <a:defRPr sz="4760"/>
            </a:pPr>
            <a:r>
              <a:rPr dirty="0"/>
              <a:t>Environment</a:t>
            </a:r>
          </a:p>
          <a:p>
            <a:pPr marL="777240" lvl="1" indent="-388620" defTabSz="1554480">
              <a:lnSpc>
                <a:spcPct val="81000"/>
              </a:lnSpc>
              <a:spcBef>
                <a:spcPts val="800"/>
              </a:spcBef>
              <a:defRPr sz="4080"/>
            </a:pPr>
            <a:r>
              <a:rPr dirty="0"/>
              <a:t>Interactions with OS, locale or other software.</a:t>
            </a:r>
          </a:p>
          <a:p>
            <a:pPr marL="388620" indent="-388620" defTabSz="1554480">
              <a:lnSpc>
                <a:spcPct val="81000"/>
              </a:lnSpc>
              <a:spcBef>
                <a:spcPts val="1700"/>
              </a:spcBef>
              <a:defRPr sz="4760"/>
            </a:pPr>
            <a:r>
              <a:rPr dirty="0"/>
              <a:t>Human actors</a:t>
            </a:r>
          </a:p>
          <a:p>
            <a:pPr marL="777240" lvl="1" indent="-388620" defTabSz="1554480">
              <a:lnSpc>
                <a:spcPct val="81000"/>
              </a:lnSpc>
              <a:spcBef>
                <a:spcPts val="800"/>
              </a:spcBef>
              <a:defRPr sz="4080"/>
            </a:pPr>
            <a:r>
              <a:rPr dirty="0"/>
              <a:t>Ultimately unpredictable.</a:t>
            </a:r>
          </a:p>
          <a:p>
            <a:pPr marL="388620" indent="-388620" defTabSz="1554480">
              <a:lnSpc>
                <a:spcPct val="81000"/>
              </a:lnSpc>
              <a:spcBef>
                <a:spcPts val="1700"/>
              </a:spcBef>
              <a:defRPr sz="4760"/>
            </a:pPr>
            <a:r>
              <a:rPr dirty="0"/>
              <a:t>Specification</a:t>
            </a:r>
            <a:r>
              <a:rPr lang="en-US" dirty="0"/>
              <a:t>s</a:t>
            </a:r>
            <a:r>
              <a:rPr dirty="0"/>
              <a:t> </a:t>
            </a:r>
            <a:r>
              <a:rPr lang="en-US" dirty="0"/>
              <a:t>are incomplete, and may change</a:t>
            </a:r>
            <a:endParaRPr dirty="0"/>
          </a:p>
          <a:p>
            <a:pPr marL="777240" lvl="1" indent="-388620" defTabSz="1554480">
              <a:lnSpc>
                <a:spcPct val="81000"/>
              </a:lnSpc>
              <a:spcBef>
                <a:spcPts val="800"/>
              </a:spcBef>
              <a:defRPr sz="4080"/>
            </a:pPr>
            <a:r>
              <a:rPr dirty="0"/>
              <a:t>Large systems -&gt; many behaviors/interactions to consider</a:t>
            </a:r>
            <a:endParaRPr lang="en-US" dirty="0"/>
          </a:p>
          <a:p>
            <a:pPr marL="777240" lvl="1" indent="-388620" defTabSz="1554480">
              <a:lnSpc>
                <a:spcPct val="81000"/>
              </a:lnSpc>
              <a:spcBef>
                <a:spcPts val="800"/>
              </a:spcBef>
              <a:defRPr sz="4080"/>
            </a:pPr>
            <a:r>
              <a:rPr lang="en-US" dirty="0"/>
              <a:t>Specifications may evolve over time</a:t>
            </a:r>
          </a:p>
        </p:txBody>
      </p:sp>
      <p:sp>
        <p:nvSpPr>
          <p:cNvPr id="248" name="Rectangle 1"/>
          <p:cNvSpPr txBox="1">
            <a:spLocks noGrp="1"/>
          </p:cNvSpPr>
          <p:nvPr>
            <p:ph type="title"/>
          </p:nvPr>
        </p:nvSpPr>
        <p:spPr>
          <a:xfrm>
            <a:off x="1676400" y="36510"/>
            <a:ext cx="21031200" cy="2651126"/>
          </a:xfrm>
          <a:prstGeom prst="rect">
            <a:avLst/>
          </a:prstGeom>
        </p:spPr>
        <p:txBody>
          <a:bodyPr/>
          <a:lstStyle/>
          <a:p>
            <a:r>
              <a:t>Large Systems are Hard to Test</a:t>
            </a:r>
          </a:p>
        </p:txBody>
      </p:sp>
      <p:sp>
        <p:nvSpPr>
          <p:cNvPr id="249" name="Text Box 3"/>
          <p:cNvSpPr txBox="1">
            <a:spLocks noGrp="1"/>
          </p:cNvSpPr>
          <p:nvPr>
            <p:ph type="sldNum" sz="quarter" idx="2"/>
          </p:nvPr>
        </p:nvSpPr>
        <p:spPr>
          <a:xfrm>
            <a:off x="20466273" y="12972058"/>
            <a:ext cx="271440" cy="38452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8" tIns="71438" rIns="71438" bIns="71438" anchor="b"/>
          <a:lstStyle>
            <a:lvl1pPr>
              <a:defRPr sz="1800">
                <a:solidFill>
                  <a:srgbClr val="000000"/>
                </a:solidFill>
                <a:latin typeface="Calibri Light"/>
                <a:ea typeface="Calibri Light"/>
                <a:cs typeface="Calibri Light"/>
                <a:sym typeface="Calibri Light"/>
              </a:defRPr>
            </a:lvl1pPr>
          </a:lstStyle>
          <a:p>
            <a:fld id="{86CB4B4D-7CA3-9044-876B-883B54F8677D}" type="slidenum">
              <a:rPr/>
              <a:t>3</a:t>
            </a:fld>
            <a:endParaRPr/>
          </a:p>
        </p:txBody>
      </p:sp>
      <p:pic>
        <p:nvPicPr>
          <p:cNvPr id="250" name="Picture 2" descr="Picture 2"/>
          <p:cNvPicPr>
            <a:picLocks noChangeAspect="1"/>
          </p:cNvPicPr>
          <p:nvPr/>
        </p:nvPicPr>
        <p:blipFill>
          <a:blip r:embed="rId3"/>
          <a:stretch>
            <a:fillRect/>
          </a:stretch>
        </p:blipFill>
        <p:spPr>
          <a:xfrm>
            <a:off x="14943436" y="8377881"/>
            <a:ext cx="8737053" cy="4315097"/>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When to use Test Doubles?"/>
          <p:cNvSpPr txBox="1">
            <a:spLocks noGrp="1"/>
          </p:cNvSpPr>
          <p:nvPr>
            <p:ph type="title"/>
          </p:nvPr>
        </p:nvSpPr>
        <p:spPr>
          <a:prstGeom prst="rect">
            <a:avLst/>
          </a:prstGeom>
        </p:spPr>
        <p:txBody>
          <a:bodyPr/>
          <a:lstStyle/>
          <a:p>
            <a:r>
              <a:rPr lang="en-US" dirty="0"/>
              <a:t>Test doubles can help.</a:t>
            </a:r>
            <a:endParaRPr dirty="0"/>
          </a:p>
        </p:txBody>
      </p:sp>
      <p:sp>
        <p:nvSpPr>
          <p:cNvPr id="328" name="To create “small” tests that are faster and less flaky…"/>
          <p:cNvSpPr txBox="1">
            <a:spLocks noGrp="1"/>
          </p:cNvSpPr>
          <p:nvPr>
            <p:ph type="body" idx="1"/>
          </p:nvPr>
        </p:nvSpPr>
        <p:spPr>
          <a:prstGeom prst="rect">
            <a:avLst/>
          </a:prstGeom>
        </p:spPr>
        <p:txBody>
          <a:bodyPr/>
          <a:lstStyle/>
          <a:p>
            <a:pPr marL="425195" indent="-425195" defTabSz="1700783">
              <a:spcBef>
                <a:spcPts val="1800"/>
              </a:spcBef>
              <a:defRPr sz="5208"/>
            </a:pPr>
            <a:r>
              <a:rPr dirty="0"/>
              <a:t>To create </a:t>
            </a:r>
            <a:r>
              <a:rPr lang="en-US" dirty="0"/>
              <a:t>"</a:t>
            </a:r>
            <a:r>
              <a:rPr dirty="0"/>
              <a:t>small</a:t>
            </a:r>
            <a:r>
              <a:rPr lang="en-US" dirty="0"/>
              <a:t>"</a:t>
            </a:r>
            <a:r>
              <a:rPr dirty="0"/>
              <a:t> tests that are faster and less flaky</a:t>
            </a:r>
          </a:p>
          <a:p>
            <a:pPr marL="850391" lvl="1" indent="-425195" defTabSz="1700783">
              <a:spcBef>
                <a:spcPts val="1800"/>
              </a:spcBef>
              <a:defRPr sz="5208"/>
            </a:pPr>
            <a:r>
              <a:rPr dirty="0"/>
              <a:t>Example: Testing a unit that processes result of an external API call; only interested in testing what happens </a:t>
            </a:r>
            <a:r>
              <a:rPr i="1" dirty="0"/>
              <a:t>after</a:t>
            </a:r>
            <a:r>
              <a:rPr dirty="0"/>
              <a:t> the external call returns</a:t>
            </a:r>
          </a:p>
          <a:p>
            <a:pPr marL="425195" indent="-425195" defTabSz="1700783">
              <a:spcBef>
                <a:spcPts val="1800"/>
              </a:spcBef>
              <a:defRPr sz="5208"/>
            </a:pPr>
            <a:r>
              <a:rPr dirty="0"/>
              <a:t>When the real thing is unavailable</a:t>
            </a:r>
          </a:p>
          <a:p>
            <a:pPr marL="850391" lvl="1" indent="-425195" defTabSz="1700783">
              <a:spcBef>
                <a:spcPts val="1800"/>
              </a:spcBef>
              <a:defRPr sz="5208"/>
            </a:pPr>
            <a:r>
              <a:rPr dirty="0"/>
              <a:t>Example: Integrating with external vendors</a:t>
            </a:r>
          </a:p>
          <a:p>
            <a:pPr marL="425195" indent="-425195" defTabSz="1700783">
              <a:spcBef>
                <a:spcPts val="1800"/>
              </a:spcBef>
              <a:defRPr sz="5208"/>
            </a:pPr>
            <a:r>
              <a:rPr dirty="0"/>
              <a:t>When testing for unusual or exceptional cases that are hard to make happen in practice</a:t>
            </a:r>
          </a:p>
          <a:p>
            <a:pPr marL="850391" lvl="1" indent="-425195" defTabSz="1700783">
              <a:spcBef>
                <a:spcPts val="1800"/>
              </a:spcBef>
              <a:defRPr sz="5208"/>
            </a:pPr>
            <a:r>
              <a:rPr dirty="0"/>
              <a:t>Example: when external service fails in the middle of a transaction</a:t>
            </a:r>
          </a:p>
        </p:txBody>
      </p:sp>
      <p:sp>
        <p:nvSpPr>
          <p:cNvPr id="32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itle 1"/>
          <p:cNvSpPr txBox="1">
            <a:spLocks noGrp="1"/>
          </p:cNvSpPr>
          <p:nvPr>
            <p:ph type="title"/>
          </p:nvPr>
        </p:nvSpPr>
        <p:spPr>
          <a:xfrm>
            <a:off x="1676400" y="36510"/>
            <a:ext cx="21031200" cy="2651126"/>
          </a:xfrm>
          <a:prstGeom prst="rect">
            <a:avLst/>
          </a:prstGeom>
        </p:spPr>
        <p:txBody>
          <a:bodyPr/>
          <a:lstStyle/>
          <a:p>
            <a:r>
              <a:rPr lang="en-US" dirty="0"/>
              <a:t>Mocks and fakes can sometimes help.</a:t>
            </a:r>
            <a:endParaRPr dirty="0"/>
          </a:p>
        </p:txBody>
      </p:sp>
      <p:sp>
        <p:nvSpPr>
          <p:cNvPr id="395" name="Content Placeholder 2"/>
          <p:cNvSpPr txBox="1">
            <a:spLocks noGrp="1"/>
          </p:cNvSpPr>
          <p:nvPr>
            <p:ph type="body" idx="1"/>
          </p:nvPr>
        </p:nvSpPr>
        <p:spPr>
          <a:xfrm>
            <a:off x="1676398" y="3000319"/>
            <a:ext cx="16771447" cy="9712381"/>
          </a:xfrm>
          <a:prstGeom prst="rect">
            <a:avLst/>
          </a:prstGeom>
        </p:spPr>
        <p:txBody>
          <a:bodyPr/>
          <a:lstStyle/>
          <a:p>
            <a:pPr>
              <a:lnSpc>
                <a:spcPct val="81000"/>
              </a:lnSpc>
            </a:pPr>
            <a:r>
              <a:t>Sometimes called a </a:t>
            </a:r>
            <a:r>
              <a:rPr i="1"/>
              <a:t>fake</a:t>
            </a:r>
            <a:r>
              <a:t>, these mocks have an implementation of the object being replaced</a:t>
            </a:r>
          </a:p>
          <a:p>
            <a:pPr marL="914400" lvl="1" indent="-457200">
              <a:lnSpc>
                <a:spcPct val="81000"/>
              </a:lnSpc>
              <a:spcBef>
                <a:spcPts val="1000"/>
              </a:spcBef>
              <a:defRPr sz="4800"/>
            </a:pPr>
            <a:r>
              <a:t>A </a:t>
            </a:r>
            <a:r>
              <a:rPr i="1"/>
              <a:t>low-fidelity </a:t>
            </a:r>
            <a:r>
              <a:t>fake implements things partially</a:t>
            </a:r>
          </a:p>
          <a:p>
            <a:pPr marL="1371600" lvl="2" indent="-457200">
              <a:lnSpc>
                <a:spcPct val="81000"/>
              </a:lnSpc>
              <a:spcBef>
                <a:spcPts val="1000"/>
              </a:spcBef>
              <a:defRPr sz="4000"/>
            </a:pPr>
            <a:r>
              <a:t>Enough to work for the test.</a:t>
            </a:r>
          </a:p>
          <a:p>
            <a:pPr marL="914400" lvl="1" indent="-457200">
              <a:lnSpc>
                <a:spcPct val="81000"/>
              </a:lnSpc>
              <a:spcBef>
                <a:spcPts val="1000"/>
              </a:spcBef>
              <a:defRPr sz="4800"/>
            </a:pPr>
            <a:r>
              <a:t>A </a:t>
            </a:r>
            <a:r>
              <a:rPr i="1"/>
              <a:t>high-fidelity</a:t>
            </a:r>
            <a:r>
              <a:t> fake implements most aspects:</a:t>
            </a:r>
          </a:p>
          <a:p>
            <a:pPr marL="1371600" lvl="2" indent="-457200">
              <a:lnSpc>
                <a:spcPct val="81000"/>
              </a:lnSpc>
              <a:spcBef>
                <a:spcPts val="1000"/>
              </a:spcBef>
              <a:defRPr sz="4000"/>
            </a:pPr>
            <a:r>
              <a:t>Usually all functional aspects;</a:t>
            </a:r>
          </a:p>
          <a:p>
            <a:pPr marL="1371600" lvl="2" indent="-457200">
              <a:lnSpc>
                <a:spcPct val="81000"/>
              </a:lnSpc>
              <a:spcBef>
                <a:spcPts val="1000"/>
              </a:spcBef>
              <a:defRPr sz="4000"/>
            </a:pPr>
            <a:r>
              <a:t>Usually not as efficiently or as scalable.</a:t>
            </a:r>
          </a:p>
          <a:p>
            <a:pPr>
              <a:lnSpc>
                <a:spcPct val="81000"/>
              </a:lnSpc>
            </a:pPr>
            <a:r>
              <a:t>The purpose of this mock is to avoid processes/network/cost, but still perform some activities</a:t>
            </a:r>
          </a:p>
          <a:p>
            <a:pPr>
              <a:lnSpc>
                <a:spcPct val="81000"/>
              </a:lnSpc>
            </a:pPr>
            <a:r>
              <a:t>Create fakes in Jest with </a:t>
            </a:r>
            <a:r>
              <a:rPr i="1"/>
              <a:t>mock.mockImplementation(…)</a:t>
            </a:r>
          </a:p>
        </p:txBody>
      </p:sp>
      <p:sp>
        <p:nvSpPr>
          <p:cNvPr id="396"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grpSp>
        <p:nvGrpSpPr>
          <p:cNvPr id="399" name="Rectangle 4"/>
          <p:cNvGrpSpPr/>
          <p:nvPr/>
        </p:nvGrpSpPr>
        <p:grpSpPr>
          <a:xfrm>
            <a:off x="18447846" y="6147186"/>
            <a:ext cx="4591263" cy="2651127"/>
            <a:chOff x="0" y="0"/>
            <a:chExt cx="4591262" cy="2651125"/>
          </a:xfrm>
        </p:grpSpPr>
        <p:sp>
          <p:nvSpPr>
            <p:cNvPr id="397" name="Rectangle"/>
            <p:cNvSpPr/>
            <p:nvPr/>
          </p:nvSpPr>
          <p:spPr>
            <a:xfrm>
              <a:off x="-1" y="0"/>
              <a:ext cx="4591264" cy="2651126"/>
            </a:xfrm>
            <a:prstGeom prst="rect">
              <a:avLst/>
            </a:prstGeom>
            <a:solidFill>
              <a:srgbClr val="FBE5D6"/>
            </a:solidFill>
            <a:ln w="25400" cap="flat">
              <a:solidFill>
                <a:srgbClr val="0070C0"/>
              </a:solidFill>
              <a:prstDash val="solid"/>
              <a:miter lim="800000"/>
            </a:ln>
            <a:effectLst/>
          </p:spPr>
          <p:txBody>
            <a:bodyPr wrap="square" lIns="91439" tIns="91439" rIns="91439" bIns="91439" numCol="1" anchor="t">
              <a:noAutofit/>
            </a:bodyPr>
            <a:lstStyle/>
            <a:p>
              <a:pPr algn="ctr">
                <a:defRPr>
                  <a:solidFill>
                    <a:srgbClr val="FFFFFF"/>
                  </a:solidFill>
                </a:defRPr>
              </a:pPr>
              <a:endParaRPr/>
            </a:p>
          </p:txBody>
        </p:sp>
        <p:sp>
          <p:nvSpPr>
            <p:cNvPr id="398" name="Fake has…"/>
            <p:cNvSpPr txBox="1"/>
            <p:nvPr/>
          </p:nvSpPr>
          <p:spPr>
            <a:xfrm>
              <a:off x="104139" y="12700"/>
              <a:ext cx="4382984" cy="2468881"/>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p>
              <a:pPr algn="ctr">
                <a:defRPr sz="4800">
                  <a:latin typeface="Ink Free"/>
                  <a:ea typeface="Ink Free"/>
                  <a:cs typeface="Ink Free"/>
                  <a:sym typeface="Ink Free"/>
                </a:defRPr>
              </a:pPr>
              <a:r>
                <a:rPr dirty="0"/>
                <a:t>Fake has </a:t>
              </a:r>
              <a:endParaRPr dirty="0">
                <a:solidFill>
                  <a:srgbClr val="FFFFFF"/>
                </a:solidFill>
              </a:endParaRPr>
            </a:p>
            <a:p>
              <a:pPr algn="ctr">
                <a:defRPr sz="4800">
                  <a:latin typeface="Ink Free"/>
                  <a:ea typeface="Ink Free"/>
                  <a:cs typeface="Ink Free"/>
                  <a:sym typeface="Ink Free"/>
                </a:defRPr>
              </a:pPr>
              <a:r>
                <a:rPr lang="en-US" dirty="0"/>
                <a:t>"</a:t>
              </a:r>
              <a:r>
                <a:rPr dirty="0"/>
                <a:t>semi-real implementation</a:t>
              </a:r>
              <a:r>
                <a:rPr lang="en-US" dirty="0"/>
                <a:t>"</a:t>
              </a:r>
              <a:endParaRPr dirty="0"/>
            </a:p>
          </p:txBody>
        </p:sp>
      </p:grpSp>
    </p:spTree>
    <p:extLst>
      <p:ext uri="{BB962C8B-B14F-4D97-AF65-F5344CB8AC3E}">
        <p14:creationId xmlns:p14="http://schemas.microsoft.com/office/powerpoint/2010/main" val="1598029701"/>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399"/>
                                        </p:tgtEl>
                                        <p:attrNameLst>
                                          <p:attrName>style.visibility</p:attrName>
                                        </p:attrNameLst>
                                      </p:cBhvr>
                                      <p:to>
                                        <p:strVal val="visible"/>
                                      </p:to>
                                    </p:set>
                                    <p:anim calcmode="lin" valueType="num">
                                      <p:cBhvr>
                                        <p:cTn id="7" dur="500" fill="hold"/>
                                        <p:tgtEl>
                                          <p:spTgt spid="399"/>
                                        </p:tgtEl>
                                        <p:attrNameLst>
                                          <p:attrName>ppt_x</p:attrName>
                                        </p:attrNameLst>
                                      </p:cBhvr>
                                      <p:tavLst>
                                        <p:tav tm="0">
                                          <p:val>
                                            <p:strVal val="#ppt_x"/>
                                          </p:val>
                                        </p:tav>
                                        <p:tav tm="100000">
                                          <p:val>
                                            <p:strVal val="#ppt_x"/>
                                          </p:val>
                                        </p:tav>
                                      </p:tavLst>
                                    </p:anim>
                                    <p:anim calcmode="lin" valueType="num">
                                      <p:cBhvr>
                                        <p:cTn id="8" dur="500" fill="hold"/>
                                        <p:tgtEl>
                                          <p:spTgt spid="3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itle 1"/>
          <p:cNvSpPr txBox="1">
            <a:spLocks noGrp="1"/>
          </p:cNvSpPr>
          <p:nvPr>
            <p:ph type="title"/>
          </p:nvPr>
        </p:nvSpPr>
        <p:spPr>
          <a:xfrm>
            <a:off x="1676400" y="36510"/>
            <a:ext cx="21031200" cy="2651126"/>
          </a:xfrm>
          <a:prstGeom prst="rect">
            <a:avLst/>
          </a:prstGeom>
        </p:spPr>
        <p:txBody>
          <a:bodyPr/>
          <a:lstStyle/>
          <a:p>
            <a:r>
              <a:t>Test Doubles Have Weaknesses</a:t>
            </a:r>
          </a:p>
        </p:txBody>
      </p:sp>
      <p:sp>
        <p:nvSpPr>
          <p:cNvPr id="480" name="Content Placeholder 2"/>
          <p:cNvSpPr txBox="1">
            <a:spLocks noGrp="1"/>
          </p:cNvSpPr>
          <p:nvPr>
            <p:ph type="body" sz="half" idx="1"/>
          </p:nvPr>
        </p:nvSpPr>
        <p:spPr>
          <a:xfrm>
            <a:off x="1676400" y="3000320"/>
            <a:ext cx="13655424" cy="9551380"/>
          </a:xfrm>
          <a:prstGeom prst="rect">
            <a:avLst/>
          </a:prstGeom>
        </p:spPr>
        <p:txBody>
          <a:bodyPr/>
          <a:lstStyle/>
          <a:p>
            <a:pPr marL="397763" indent="-397763" defTabSz="1591055">
              <a:spcBef>
                <a:spcPts val="1700"/>
              </a:spcBef>
              <a:defRPr sz="4872"/>
            </a:pPr>
            <a:r>
              <a:rPr dirty="0"/>
              <a:t>Some failures may occur purely at the integration between components:</a:t>
            </a:r>
          </a:p>
          <a:p>
            <a:pPr marL="795527" lvl="1" indent="-397763" defTabSz="1591055">
              <a:spcBef>
                <a:spcPts val="800"/>
              </a:spcBef>
              <a:defRPr sz="4176"/>
            </a:pPr>
            <a:r>
              <a:rPr dirty="0"/>
              <a:t>The test may assume wrong behavior (wrongly encoded by mock)</a:t>
            </a:r>
            <a:endParaRPr sz="3480" dirty="0"/>
          </a:p>
          <a:p>
            <a:pPr marL="795527" lvl="1" indent="-397763" defTabSz="1591055">
              <a:spcBef>
                <a:spcPts val="800"/>
              </a:spcBef>
              <a:defRPr sz="4176"/>
            </a:pPr>
            <a:r>
              <a:rPr dirty="0"/>
              <a:t>Higher fidelity mocks can help, but still just a snapshot of the real world</a:t>
            </a:r>
          </a:p>
          <a:p>
            <a:pPr marL="397763" indent="-397763" defTabSz="1591055">
              <a:spcBef>
                <a:spcPts val="1700"/>
              </a:spcBef>
              <a:defRPr sz="4872"/>
            </a:pPr>
            <a:r>
              <a:rPr dirty="0"/>
              <a:t>T</a:t>
            </a:r>
            <a:r>
              <a:rPr lang="en-US" dirty="0"/>
              <a:t>est doubles can be brittle</a:t>
            </a:r>
            <a:r>
              <a:rPr dirty="0"/>
              <a:t>:</a:t>
            </a:r>
          </a:p>
          <a:p>
            <a:pPr marL="795527" lvl="1" indent="-397763" defTabSz="1591055">
              <a:spcBef>
                <a:spcPts val="800"/>
              </a:spcBef>
              <a:defRPr sz="4176"/>
            </a:pPr>
            <a:r>
              <a:rPr dirty="0"/>
              <a:t>Spies expect a particular usage of </a:t>
            </a:r>
            <a:r>
              <a:rPr lang="en-US" dirty="0"/>
              <a:t>the test </a:t>
            </a:r>
            <a:r>
              <a:rPr dirty="0"/>
              <a:t>double;</a:t>
            </a:r>
          </a:p>
          <a:p>
            <a:pPr marL="795527" lvl="1" indent="-397763" defTabSz="1591055">
              <a:spcBef>
                <a:spcPts val="800"/>
              </a:spcBef>
              <a:defRPr sz="4176"/>
            </a:pPr>
            <a:r>
              <a:rPr dirty="0"/>
              <a:t>The test is </a:t>
            </a:r>
            <a:r>
              <a:rPr lang="en-US" dirty="0"/>
              <a:t>"</a:t>
            </a:r>
            <a:r>
              <a:rPr dirty="0"/>
              <a:t>brittle</a:t>
            </a:r>
            <a:r>
              <a:rPr lang="en-US" dirty="0"/>
              <a:t>"</a:t>
            </a:r>
            <a:r>
              <a:rPr dirty="0"/>
              <a:t> because it depends on internal behavior of SUT;</a:t>
            </a:r>
          </a:p>
          <a:p>
            <a:pPr marL="397763" indent="-397763" defTabSz="1591055">
              <a:spcBef>
                <a:spcPts val="1700"/>
              </a:spcBef>
              <a:defRPr sz="4872"/>
            </a:pPr>
            <a:r>
              <a:rPr dirty="0"/>
              <a:t>Potential maintenance burden: as SUT evolves, mocks must evolve</a:t>
            </a:r>
            <a:r>
              <a:rPr lang="en-US" dirty="0"/>
              <a:t>.</a:t>
            </a:r>
            <a:endParaRPr dirty="0"/>
          </a:p>
        </p:txBody>
      </p:sp>
      <p:sp>
        <p:nvSpPr>
          <p:cNvPr id="481"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sp>
        <p:nvSpPr>
          <p:cNvPr id="4" name="Fake has…">
            <a:extLst>
              <a:ext uri="{FF2B5EF4-FFF2-40B4-BE49-F238E27FC236}">
                <a16:creationId xmlns:a16="http://schemas.microsoft.com/office/drawing/2014/main" id="{4FFE7312-7478-E45F-EFB5-DA552EC7F5BC}"/>
              </a:ext>
            </a:extLst>
          </p:cNvPr>
          <p:cNvSpPr txBox="1"/>
          <p:nvPr/>
        </p:nvSpPr>
        <p:spPr>
          <a:xfrm>
            <a:off x="16966328" y="7113892"/>
            <a:ext cx="4382985" cy="2400655"/>
          </a:xfrm>
          <a:prstGeom prst="rect">
            <a:avLst/>
          </a:prstGeom>
          <a:noFill/>
          <a:ln w="25400" cap="flat">
            <a:solidFill>
              <a:schemeClr val="accent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p>
            <a:pPr algn="ctr">
              <a:defRPr sz="4800">
                <a:latin typeface="Ink Free"/>
                <a:ea typeface="Ink Free"/>
                <a:cs typeface="Ink Free"/>
                <a:sym typeface="Ink Free"/>
              </a:defRPr>
            </a:pPr>
            <a:r>
              <a:rPr lang="en-US" dirty="0"/>
              <a:t>We already saw this in the preceding lesson</a:t>
            </a:r>
            <a:endParaRPr dirty="0"/>
          </a:p>
        </p:txBody>
      </p:sp>
      <p:cxnSp>
        <p:nvCxnSpPr>
          <p:cNvPr id="6" name="Straight Arrow Connector 5">
            <a:extLst>
              <a:ext uri="{FF2B5EF4-FFF2-40B4-BE49-F238E27FC236}">
                <a16:creationId xmlns:a16="http://schemas.microsoft.com/office/drawing/2014/main" id="{39D7E530-2AB9-1F17-27DF-DB9A21F5B588}"/>
              </a:ext>
            </a:extLst>
          </p:cNvPr>
          <p:cNvCxnSpPr>
            <a:stCxn id="4" idx="1"/>
          </p:cNvCxnSpPr>
          <p:nvPr/>
        </p:nvCxnSpPr>
        <p:spPr>
          <a:xfrm flipH="1">
            <a:off x="13984941" y="8314220"/>
            <a:ext cx="2981387" cy="560839"/>
          </a:xfrm>
          <a:prstGeom prst="straightConnector1">
            <a:avLst/>
          </a:prstGeom>
          <a:noFill/>
          <a:ln w="38100" cap="flat">
            <a:solidFill>
              <a:schemeClr val="accent1"/>
            </a:solidFill>
            <a:prstDash val="solid"/>
            <a:miter lim="800000"/>
            <a:tailEnd type="triangle" w="lg" len="lg"/>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901101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sting Scopes Larger than Units"/>
          <p:cNvSpPr txBox="1">
            <a:spLocks noGrp="1"/>
          </p:cNvSpPr>
          <p:nvPr>
            <p:ph type="title"/>
          </p:nvPr>
        </p:nvSpPr>
        <p:spPr>
          <a:prstGeom prst="rect">
            <a:avLst/>
          </a:prstGeom>
        </p:spPr>
        <p:txBody>
          <a:bodyPr/>
          <a:lstStyle/>
          <a:p>
            <a:r>
              <a:rPr lang="en-US" dirty="0"/>
              <a:t>But some bugs are observable only when multiple components interact.</a:t>
            </a:r>
            <a:endParaRPr dirty="0"/>
          </a:p>
        </p:txBody>
      </p:sp>
      <p:sp>
        <p:nvSpPr>
          <p:cNvPr id="3" name="Text Placeholder 2">
            <a:extLst>
              <a:ext uri="{FF2B5EF4-FFF2-40B4-BE49-F238E27FC236}">
                <a16:creationId xmlns:a16="http://schemas.microsoft.com/office/drawing/2014/main" id="{F7DDB50C-4AAD-4770-3601-8A25BF5E1AF0}"/>
              </a:ext>
            </a:extLst>
          </p:cNvPr>
          <p:cNvSpPr>
            <a:spLocks noGrp="1"/>
          </p:cNvSpPr>
          <p:nvPr>
            <p:ph type="body" idx="1"/>
          </p:nvPr>
        </p:nvSpPr>
        <p:spPr>
          <a:xfrm>
            <a:off x="1676400" y="3000319"/>
            <a:ext cx="13063292" cy="8702677"/>
          </a:xfrm>
        </p:spPr>
        <p:txBody>
          <a:bodyPr/>
          <a:lstStyle/>
          <a:p>
            <a:r>
              <a:rPr lang="en-US" dirty="0"/>
              <a:t>These are usually because one module has made incorrect assumptions about some other module </a:t>
            </a:r>
          </a:p>
          <a:p>
            <a:r>
              <a:rPr lang="en-US" dirty="0"/>
              <a:t>Unit tests won’t reveal such bugs</a:t>
            </a:r>
          </a:p>
          <a:p>
            <a:r>
              <a:rPr lang="en-US" dirty="0"/>
              <a:t>Mocks won’t help, either (since they may incorporate our incorrect assumptions)</a:t>
            </a:r>
          </a:p>
          <a:p>
            <a:r>
              <a:rPr lang="en-US" dirty="0"/>
              <a:t>So you really need integration tests</a:t>
            </a:r>
          </a:p>
        </p:txBody>
      </p:sp>
      <p:sp>
        <p:nvSpPr>
          <p:cNvPr id="14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grpSp>
        <p:nvGrpSpPr>
          <p:cNvPr id="2" name="Group 1">
            <a:extLst>
              <a:ext uri="{FF2B5EF4-FFF2-40B4-BE49-F238E27FC236}">
                <a16:creationId xmlns:a16="http://schemas.microsoft.com/office/drawing/2014/main" id="{3DCC1FC6-956B-DF33-6A3E-B42517693B7A}"/>
              </a:ext>
            </a:extLst>
          </p:cNvPr>
          <p:cNvGrpSpPr/>
          <p:nvPr/>
        </p:nvGrpSpPr>
        <p:grpSpPr>
          <a:xfrm>
            <a:off x="15196431" y="4256439"/>
            <a:ext cx="8873803" cy="6581890"/>
            <a:chOff x="8562553" y="5385991"/>
            <a:chExt cx="7258894" cy="4580492"/>
          </a:xfrm>
        </p:grpSpPr>
        <p:sp>
          <p:nvSpPr>
            <p:cNvPr id="145" name="Rectangle"/>
            <p:cNvSpPr/>
            <p:nvPr/>
          </p:nvSpPr>
          <p:spPr>
            <a:xfrm>
              <a:off x="8562553" y="5385991"/>
              <a:ext cx="3966808"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46" name="Rectangle"/>
            <p:cNvSpPr/>
            <p:nvPr/>
          </p:nvSpPr>
          <p:spPr>
            <a:xfrm>
              <a:off x="12479952" y="5385991"/>
              <a:ext cx="3341495"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49" name="1 class of one program running on a web server"/>
            <p:cNvSpPr txBox="1"/>
            <p:nvPr/>
          </p:nvSpPr>
          <p:spPr>
            <a:xfrm>
              <a:off x="12645446" y="8784231"/>
              <a:ext cx="3010509" cy="73895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class of </a:t>
              </a:r>
              <a:r>
                <a:rPr lang="en-US" sz="3200" dirty="0">
                  <a:latin typeface="+mj-lt"/>
                </a:rPr>
                <a:t>1</a:t>
              </a:r>
              <a:r>
                <a:rPr sz="3200" dirty="0">
                  <a:latin typeface="+mj-lt"/>
                </a:rPr>
                <a:t> program running on </a:t>
              </a:r>
              <a:r>
                <a:rPr lang="en-US" sz="3200" dirty="0">
                  <a:latin typeface="+mj-lt"/>
                </a:rPr>
                <a:t>1 </a:t>
              </a:r>
              <a:r>
                <a:rPr sz="3200" dirty="0">
                  <a:latin typeface="+mj-lt"/>
                </a:rPr>
                <a:t>server</a:t>
              </a:r>
            </a:p>
          </p:txBody>
        </p:sp>
        <p:grpSp>
          <p:nvGrpSpPr>
            <p:cNvPr id="152" name="Group"/>
            <p:cNvGrpSpPr/>
            <p:nvPr/>
          </p:nvGrpSpPr>
          <p:grpSpPr>
            <a:xfrm>
              <a:off x="8829188" y="6906017"/>
              <a:ext cx="3010509" cy="2617166"/>
              <a:chOff x="135141" y="-403674"/>
              <a:chExt cx="3010508" cy="2617165"/>
            </a:xfrm>
          </p:grpSpPr>
          <p:sp>
            <p:nvSpPr>
              <p:cNvPr id="150" name="1 process running on a web server"/>
              <p:cNvSpPr/>
              <p:nvPr/>
            </p:nvSpPr>
            <p:spPr>
              <a:xfrm>
                <a:off x="135141" y="1474540"/>
                <a:ext cx="3010508" cy="73895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a:t>
                </a:r>
                <a:r>
                  <a:rPr lang="en-US" sz="3200" dirty="0">
                    <a:latin typeface="+mj-lt"/>
                  </a:rPr>
                  <a:t>program</a:t>
                </a:r>
                <a:r>
                  <a:rPr sz="3200" dirty="0">
                    <a:latin typeface="+mj-lt"/>
                  </a:rPr>
                  <a:t> running on </a:t>
                </a:r>
                <a:r>
                  <a:rPr lang="en-US" sz="3200" dirty="0">
                    <a:latin typeface="+mj-lt"/>
                  </a:rPr>
                  <a:t>1 </a:t>
                </a:r>
                <a:r>
                  <a:rPr sz="3200" dirty="0">
                    <a:latin typeface="+mj-lt"/>
                  </a:rPr>
                  <a:t>server</a:t>
                </a:r>
              </a:p>
            </p:txBody>
          </p:sp>
          <p:pic>
            <p:nvPicPr>
              <p:cNvPr id="151" name="Image" descr="Image"/>
              <p:cNvPicPr>
                <a:picLocks noChangeAspect="1"/>
              </p:cNvPicPr>
              <p:nvPr/>
            </p:nvPicPr>
            <p:blipFill>
              <a:blip r:embed="rId3"/>
              <a:stretch>
                <a:fillRect/>
              </a:stretch>
            </p:blipFill>
            <p:spPr>
              <a:xfrm>
                <a:off x="817668" y="-403674"/>
                <a:ext cx="1375172" cy="1268016"/>
              </a:xfrm>
              <a:prstGeom prst="rect">
                <a:avLst/>
              </a:prstGeom>
              <a:ln w="12700" cap="flat">
                <a:noFill/>
                <a:miter lim="400000"/>
              </a:ln>
              <a:effectLst/>
            </p:spPr>
          </p:pic>
        </p:grpSp>
        <p:grpSp>
          <p:nvGrpSpPr>
            <p:cNvPr id="155" name="Group"/>
            <p:cNvGrpSpPr/>
            <p:nvPr/>
          </p:nvGrpSpPr>
          <p:grpSpPr>
            <a:xfrm>
              <a:off x="13665882" y="7138801"/>
              <a:ext cx="898133" cy="1074874"/>
              <a:chOff x="-71502" y="-267461"/>
              <a:chExt cx="898131" cy="1074873"/>
            </a:xfrm>
          </p:grpSpPr>
          <p:sp>
            <p:nvSpPr>
              <p:cNvPr id="153" name="Mork"/>
              <p:cNvSpPr/>
              <p:nvPr/>
            </p:nvSpPr>
            <p:spPr>
              <a:xfrm>
                <a:off x="-71502" y="-267461"/>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rPr dirty="0" err="1"/>
                  <a:t>Mork</a:t>
                </a:r>
                <a:endParaRPr dirty="0"/>
              </a:p>
            </p:txBody>
          </p:sp>
          <p:sp>
            <p:nvSpPr>
              <p:cNvPr id="154" name="Triangle"/>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156" name="Unit"/>
            <p:cNvSpPr txBox="1"/>
            <p:nvPr/>
          </p:nvSpPr>
          <p:spPr>
            <a:xfrm>
              <a:off x="13711228" y="5572164"/>
              <a:ext cx="878942" cy="5597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157" name="Integration"/>
            <p:cNvSpPr txBox="1"/>
            <p:nvPr/>
          </p:nvSpPr>
          <p:spPr>
            <a:xfrm>
              <a:off x="9097805" y="5572164"/>
              <a:ext cx="2202993" cy="5597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rPr dirty="0"/>
                <a:t>Integration</a:t>
              </a: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sting Scopes Larger than Units"/>
          <p:cNvSpPr txBox="1">
            <a:spLocks noGrp="1"/>
          </p:cNvSpPr>
          <p:nvPr>
            <p:ph type="title"/>
          </p:nvPr>
        </p:nvSpPr>
        <p:spPr>
          <a:prstGeom prst="rect">
            <a:avLst/>
          </a:prstGeom>
        </p:spPr>
        <p:txBody>
          <a:bodyPr/>
          <a:lstStyle/>
          <a:p>
            <a:r>
              <a:rPr lang="en-US" dirty="0"/>
              <a:t>Integration tests may be larger</a:t>
            </a:r>
            <a:endParaRPr dirty="0"/>
          </a:p>
        </p:txBody>
      </p:sp>
      <p:sp>
        <p:nvSpPr>
          <p:cNvPr id="13" name="Text Placeholder 12">
            <a:extLst>
              <a:ext uri="{FF2B5EF4-FFF2-40B4-BE49-F238E27FC236}">
                <a16:creationId xmlns:a16="http://schemas.microsoft.com/office/drawing/2014/main" id="{5ABA7809-B73D-F30C-5815-A4A18F2FA62B}"/>
              </a:ext>
            </a:extLst>
          </p:cNvPr>
          <p:cNvSpPr>
            <a:spLocks noGrp="1"/>
          </p:cNvSpPr>
          <p:nvPr>
            <p:ph type="body" idx="1"/>
          </p:nvPr>
        </p:nvSpPr>
        <p:spPr>
          <a:xfrm>
            <a:off x="1676400" y="4802660"/>
            <a:ext cx="6722281" cy="5500043"/>
          </a:xfrm>
        </p:spPr>
        <p:txBody>
          <a:bodyPr>
            <a:normAutofit fontScale="92500" lnSpcReduction="20000"/>
          </a:bodyPr>
          <a:lstStyle/>
          <a:p>
            <a:r>
              <a:rPr lang="en-US" dirty="0"/>
              <a:t>Does the presence of other jobs on our server change the behavior of our program?</a:t>
            </a:r>
          </a:p>
          <a:p>
            <a:r>
              <a:rPr lang="en-US" dirty="0"/>
              <a:t>Does the presence of the other servers change the behavior of our program?</a:t>
            </a:r>
          </a:p>
        </p:txBody>
      </p:sp>
      <p:sp>
        <p:nvSpPr>
          <p:cNvPr id="14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grpSp>
        <p:nvGrpSpPr>
          <p:cNvPr id="12" name="Group 11">
            <a:extLst>
              <a:ext uri="{FF2B5EF4-FFF2-40B4-BE49-F238E27FC236}">
                <a16:creationId xmlns:a16="http://schemas.microsoft.com/office/drawing/2014/main" id="{808C43DE-E6D6-58EB-A7A2-CE321E340831}"/>
              </a:ext>
            </a:extLst>
          </p:cNvPr>
          <p:cNvGrpSpPr/>
          <p:nvPr/>
        </p:nvGrpSpPr>
        <p:grpSpPr>
          <a:xfrm>
            <a:off x="8984481" y="4450298"/>
            <a:ext cx="13723119" cy="6589058"/>
            <a:chOff x="7342684" y="3616102"/>
            <a:chExt cx="13723119" cy="6589058"/>
          </a:xfrm>
        </p:grpSpPr>
        <p:grpSp>
          <p:nvGrpSpPr>
            <p:cNvPr id="2" name="Group 1">
              <a:extLst>
                <a:ext uri="{FF2B5EF4-FFF2-40B4-BE49-F238E27FC236}">
                  <a16:creationId xmlns:a16="http://schemas.microsoft.com/office/drawing/2014/main" id="{3DCC1FC6-956B-DF33-6A3E-B42517693B7A}"/>
                </a:ext>
              </a:extLst>
            </p:cNvPr>
            <p:cNvGrpSpPr/>
            <p:nvPr/>
          </p:nvGrpSpPr>
          <p:grpSpPr>
            <a:xfrm>
              <a:off x="12192000" y="3623270"/>
              <a:ext cx="8873803" cy="6581890"/>
              <a:chOff x="8562553" y="5385991"/>
              <a:chExt cx="7258894" cy="4580492"/>
            </a:xfrm>
          </p:grpSpPr>
          <p:sp>
            <p:nvSpPr>
              <p:cNvPr id="145" name="Rectangle"/>
              <p:cNvSpPr/>
              <p:nvPr/>
            </p:nvSpPr>
            <p:spPr>
              <a:xfrm>
                <a:off x="8562553" y="5385991"/>
                <a:ext cx="3966808"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46" name="Rectangle"/>
              <p:cNvSpPr/>
              <p:nvPr/>
            </p:nvSpPr>
            <p:spPr>
              <a:xfrm>
                <a:off x="12479952" y="5385991"/>
                <a:ext cx="3341495"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49" name="1 class of one program running on a web server"/>
              <p:cNvSpPr txBox="1"/>
              <p:nvPr/>
            </p:nvSpPr>
            <p:spPr>
              <a:xfrm>
                <a:off x="12645446" y="8784231"/>
                <a:ext cx="3010509" cy="73895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class of </a:t>
                </a:r>
                <a:r>
                  <a:rPr lang="en-US" sz="3200" dirty="0">
                    <a:latin typeface="+mj-lt"/>
                  </a:rPr>
                  <a:t>1</a:t>
                </a:r>
                <a:r>
                  <a:rPr sz="3200" dirty="0">
                    <a:latin typeface="+mj-lt"/>
                  </a:rPr>
                  <a:t> program running on </a:t>
                </a:r>
                <a:r>
                  <a:rPr lang="en-US" sz="3200" dirty="0">
                    <a:latin typeface="+mj-lt"/>
                  </a:rPr>
                  <a:t>1 </a:t>
                </a:r>
                <a:r>
                  <a:rPr sz="3200" dirty="0">
                    <a:latin typeface="+mj-lt"/>
                  </a:rPr>
                  <a:t>server</a:t>
                </a:r>
              </a:p>
            </p:txBody>
          </p:sp>
          <p:grpSp>
            <p:nvGrpSpPr>
              <p:cNvPr id="152" name="Group"/>
              <p:cNvGrpSpPr/>
              <p:nvPr/>
            </p:nvGrpSpPr>
            <p:grpSpPr>
              <a:xfrm>
                <a:off x="8829188" y="6906017"/>
                <a:ext cx="3010509" cy="2617166"/>
                <a:chOff x="135141" y="-403674"/>
                <a:chExt cx="3010508" cy="2617165"/>
              </a:xfrm>
            </p:grpSpPr>
            <p:sp>
              <p:nvSpPr>
                <p:cNvPr id="150" name="1 process running on a web server"/>
                <p:cNvSpPr/>
                <p:nvPr/>
              </p:nvSpPr>
              <p:spPr>
                <a:xfrm>
                  <a:off x="135141" y="1474540"/>
                  <a:ext cx="3010508" cy="73895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a:t>
                  </a:r>
                  <a:r>
                    <a:rPr lang="en-US" sz="3200" dirty="0">
                      <a:latin typeface="+mj-lt"/>
                    </a:rPr>
                    <a:t>program</a:t>
                  </a:r>
                  <a:r>
                    <a:rPr sz="3200" dirty="0">
                      <a:latin typeface="+mj-lt"/>
                    </a:rPr>
                    <a:t> running on </a:t>
                  </a:r>
                  <a:r>
                    <a:rPr lang="en-US" sz="3200" dirty="0">
                      <a:latin typeface="+mj-lt"/>
                    </a:rPr>
                    <a:t>1 </a:t>
                  </a:r>
                  <a:r>
                    <a:rPr sz="3200" dirty="0">
                      <a:latin typeface="+mj-lt"/>
                    </a:rPr>
                    <a:t>server</a:t>
                  </a:r>
                </a:p>
              </p:txBody>
            </p:sp>
            <p:pic>
              <p:nvPicPr>
                <p:cNvPr id="151" name="Image" descr="Image"/>
                <p:cNvPicPr>
                  <a:picLocks noChangeAspect="1"/>
                </p:cNvPicPr>
                <p:nvPr/>
              </p:nvPicPr>
              <p:blipFill>
                <a:blip r:embed="rId3"/>
                <a:stretch>
                  <a:fillRect/>
                </a:stretch>
              </p:blipFill>
              <p:spPr>
                <a:xfrm>
                  <a:off x="817668" y="-403674"/>
                  <a:ext cx="1375172" cy="1268016"/>
                </a:xfrm>
                <a:prstGeom prst="rect">
                  <a:avLst/>
                </a:prstGeom>
                <a:ln w="12700" cap="flat">
                  <a:noFill/>
                  <a:miter lim="400000"/>
                </a:ln>
                <a:effectLst/>
              </p:spPr>
            </p:pic>
          </p:grpSp>
          <p:grpSp>
            <p:nvGrpSpPr>
              <p:cNvPr id="155" name="Group"/>
              <p:cNvGrpSpPr/>
              <p:nvPr/>
            </p:nvGrpSpPr>
            <p:grpSpPr>
              <a:xfrm>
                <a:off x="13665882" y="7138801"/>
                <a:ext cx="898133" cy="1074874"/>
                <a:chOff x="-71502" y="-267461"/>
                <a:chExt cx="898131" cy="1074873"/>
              </a:xfrm>
            </p:grpSpPr>
            <p:sp>
              <p:nvSpPr>
                <p:cNvPr id="153" name="Mork"/>
                <p:cNvSpPr/>
                <p:nvPr/>
              </p:nvSpPr>
              <p:spPr>
                <a:xfrm>
                  <a:off x="-71502" y="-267461"/>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rPr dirty="0" err="1"/>
                    <a:t>Mork</a:t>
                  </a:r>
                  <a:endParaRPr dirty="0"/>
                </a:p>
              </p:txBody>
            </p:sp>
            <p:sp>
              <p:nvSpPr>
                <p:cNvPr id="154" name="Triangle"/>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156" name="Unit"/>
              <p:cNvSpPr txBox="1"/>
              <p:nvPr/>
            </p:nvSpPr>
            <p:spPr>
              <a:xfrm>
                <a:off x="13711228" y="5572164"/>
                <a:ext cx="878942"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157" name="Integration"/>
              <p:cNvSpPr txBox="1"/>
              <p:nvPr/>
            </p:nvSpPr>
            <p:spPr>
              <a:xfrm>
                <a:off x="9097805" y="5572164"/>
                <a:ext cx="2202993" cy="5597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rPr dirty="0"/>
                  <a:t>Integration</a:t>
                </a:r>
              </a:p>
            </p:txBody>
          </p:sp>
        </p:grpSp>
        <p:sp>
          <p:nvSpPr>
            <p:cNvPr id="4" name="Rectangle">
              <a:extLst>
                <a:ext uri="{FF2B5EF4-FFF2-40B4-BE49-F238E27FC236}">
                  <a16:creationId xmlns:a16="http://schemas.microsoft.com/office/drawing/2014/main" id="{DF6AF944-C11C-6863-ED4F-A1806C98921E}"/>
                </a:ext>
              </a:extLst>
            </p:cNvPr>
            <p:cNvSpPr/>
            <p:nvPr/>
          </p:nvSpPr>
          <p:spPr>
            <a:xfrm>
              <a:off x="7342684" y="3616102"/>
              <a:ext cx="4849316" cy="6581890"/>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grpSp>
          <p:nvGrpSpPr>
            <p:cNvPr id="5" name="Group">
              <a:extLst>
                <a:ext uri="{FF2B5EF4-FFF2-40B4-BE49-F238E27FC236}">
                  <a16:creationId xmlns:a16="http://schemas.microsoft.com/office/drawing/2014/main" id="{146B08EF-E37E-DF25-B233-769145CF436F}"/>
                </a:ext>
              </a:extLst>
            </p:cNvPr>
            <p:cNvGrpSpPr/>
            <p:nvPr/>
          </p:nvGrpSpPr>
          <p:grpSpPr>
            <a:xfrm>
              <a:off x="7819978" y="6074371"/>
              <a:ext cx="3894728" cy="2389246"/>
              <a:chOff x="0" y="0"/>
              <a:chExt cx="3894726" cy="1400779"/>
            </a:xfrm>
          </p:grpSpPr>
          <p:sp>
            <p:nvSpPr>
              <p:cNvPr id="6" name="1 web server in a cluster of 100,000">
                <a:extLst>
                  <a:ext uri="{FF2B5EF4-FFF2-40B4-BE49-F238E27FC236}">
                    <a16:creationId xmlns:a16="http://schemas.microsoft.com/office/drawing/2014/main" id="{EED50A1D-82C1-B346-8881-1F6D65E83CA9}"/>
                  </a:ext>
                </a:extLst>
              </p:cNvPr>
              <p:cNvSpPr/>
              <p:nvPr/>
            </p:nvSpPr>
            <p:spPr>
              <a:xfrm>
                <a:off x="442109" y="489533"/>
                <a:ext cx="3010508" cy="91124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rPr sz="3200" dirty="0">
                    <a:latin typeface="+mj-lt"/>
                  </a:rPr>
                  <a:t>1 web server in a cluster of 100,000</a:t>
                </a:r>
                <a:r>
                  <a:rPr lang="en-US" sz="3200" dirty="0">
                    <a:latin typeface="+mj-lt"/>
                  </a:rPr>
                  <a:t> servers</a:t>
                </a:r>
                <a:endParaRPr sz="3200" dirty="0">
                  <a:latin typeface="+mj-lt"/>
                </a:endParaRPr>
              </a:p>
            </p:txBody>
          </p:sp>
          <p:pic>
            <p:nvPicPr>
              <p:cNvPr id="7" name="Image" descr="Image">
                <a:extLst>
                  <a:ext uri="{FF2B5EF4-FFF2-40B4-BE49-F238E27FC236}">
                    <a16:creationId xmlns:a16="http://schemas.microsoft.com/office/drawing/2014/main" id="{707F3AFE-EAD5-D9E4-9AB5-BE3CE1B46F40}"/>
                  </a:ext>
                </a:extLst>
              </p:cNvPr>
              <p:cNvPicPr>
                <a:picLocks noChangeAspect="1"/>
              </p:cNvPicPr>
              <p:nvPr/>
            </p:nvPicPr>
            <p:blipFill>
              <a:blip r:embed="rId5"/>
              <a:stretch>
                <a:fillRect/>
              </a:stretch>
            </p:blipFill>
            <p:spPr>
              <a:xfrm>
                <a:off x="0" y="0"/>
                <a:ext cx="3894726" cy="435228"/>
              </a:xfrm>
              <a:prstGeom prst="rect">
                <a:avLst/>
              </a:prstGeom>
              <a:ln w="12700" cap="flat">
                <a:noFill/>
                <a:miter lim="400000"/>
              </a:ln>
              <a:effectLst/>
            </p:spPr>
          </p:pic>
        </p:grpSp>
      </p:grpSp>
    </p:spTree>
    <p:extLst>
      <p:ext uri="{BB962C8B-B14F-4D97-AF65-F5344CB8AC3E}">
        <p14:creationId xmlns:p14="http://schemas.microsoft.com/office/powerpoint/2010/main" val="290138357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ome Tests are Enormous"/>
          <p:cNvSpPr txBox="1">
            <a:spLocks noGrp="1"/>
          </p:cNvSpPr>
          <p:nvPr>
            <p:ph type="title"/>
          </p:nvPr>
        </p:nvSpPr>
        <p:spPr>
          <a:prstGeom prst="rect">
            <a:avLst/>
          </a:prstGeom>
        </p:spPr>
        <p:txBody>
          <a:bodyPr/>
          <a:lstStyle/>
          <a:p>
            <a:r>
              <a:t>Some Tests are Enormous</a:t>
            </a:r>
          </a:p>
        </p:txBody>
      </p:sp>
      <p:sp>
        <p:nvSpPr>
          <p:cNvPr id="181" name="Slide Number"/>
          <p:cNvSpPr txBox="1">
            <a:spLocks noGrp="1"/>
          </p:cNvSpPr>
          <p:nvPr>
            <p:ph type="sldNum" sz="quarter" idx="2"/>
          </p:nvPr>
        </p:nvSpPr>
        <p:spPr>
          <a:xfrm>
            <a:off x="22357536" y="12835870"/>
            <a:ext cx="350065"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
        <p:nvSpPr>
          <p:cNvPr id="182" name="Rectangle"/>
          <p:cNvSpPr/>
          <p:nvPr/>
        </p:nvSpPr>
        <p:spPr>
          <a:xfrm>
            <a:off x="3986606" y="5385991"/>
            <a:ext cx="13118701" cy="4580492"/>
          </a:xfrm>
          <a:prstGeom prst="rect">
            <a:avLst/>
          </a:prstGeom>
          <a:solidFill>
            <a:srgbClr val="DEA983"/>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83" name="Rectangle"/>
          <p:cNvSpPr/>
          <p:nvPr/>
        </p:nvSpPr>
        <p:spPr>
          <a:xfrm>
            <a:off x="17055900" y="5385991"/>
            <a:ext cx="3341494" cy="4580492"/>
          </a:xfrm>
          <a:prstGeom prst="rect">
            <a:avLst/>
          </a:prstGeom>
          <a:solidFill>
            <a:srgbClr val="34A5DA"/>
          </a:solidFill>
          <a:ln w="3175">
            <a:miter lim="400000"/>
          </a:ln>
        </p:spPr>
        <p:txBody>
          <a:bodyPr lIns="38100" tIns="38100" rIns="38100" bIns="38100" anchor="ctr"/>
          <a:lstStyle/>
          <a:p>
            <a:pPr algn="ctr" defTabSz="825500">
              <a:defRPr sz="2800">
                <a:solidFill>
                  <a:srgbClr val="FFFFFF"/>
                </a:solidFill>
                <a:latin typeface="Helvetica Neue Medium"/>
                <a:ea typeface="Helvetica Neue Medium"/>
                <a:cs typeface="Helvetica Neue Medium"/>
                <a:sym typeface="Helvetica Neue Medium"/>
              </a:defRPr>
            </a:pPr>
            <a:endParaRPr/>
          </a:p>
        </p:txBody>
      </p:sp>
      <p:sp>
        <p:nvSpPr>
          <p:cNvPr id="184" name="1 class of one program running on a web server"/>
          <p:cNvSpPr txBox="1"/>
          <p:nvPr/>
        </p:nvSpPr>
        <p:spPr>
          <a:xfrm>
            <a:off x="17221393" y="8605168"/>
            <a:ext cx="3010509" cy="109707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ctr" defTabSz="2438339">
              <a:defRPr sz="2200">
                <a:latin typeface="Helvetica Neue"/>
                <a:ea typeface="Helvetica Neue"/>
                <a:cs typeface="Helvetica Neue"/>
                <a:sym typeface="Helvetica Neue"/>
              </a:defRPr>
            </a:lvl1pPr>
          </a:lstStyle>
          <a:p>
            <a:r>
              <a:t>1 class of one program running on a web server</a:t>
            </a:r>
          </a:p>
        </p:txBody>
      </p:sp>
      <p:grpSp>
        <p:nvGrpSpPr>
          <p:cNvPr id="187" name="Group"/>
          <p:cNvGrpSpPr/>
          <p:nvPr/>
        </p:nvGrpSpPr>
        <p:grpSpPr>
          <a:xfrm>
            <a:off x="13269994" y="7309691"/>
            <a:ext cx="3010508" cy="1683282"/>
            <a:chOff x="0" y="0"/>
            <a:chExt cx="3010507" cy="1683281"/>
          </a:xfrm>
        </p:grpSpPr>
        <p:sp>
          <p:nvSpPr>
            <p:cNvPr id="185" name="1 process running on a web server"/>
            <p:cNvSpPr/>
            <p:nvPr/>
          </p:nvSpPr>
          <p:spPr>
            <a:xfrm>
              <a:off x="0" y="1683281"/>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process running on a web server</a:t>
              </a:r>
            </a:p>
          </p:txBody>
        </p:sp>
        <p:pic>
          <p:nvPicPr>
            <p:cNvPr id="186" name="Image" descr="Image"/>
            <p:cNvPicPr>
              <a:picLocks noChangeAspect="1"/>
            </p:cNvPicPr>
            <p:nvPr/>
          </p:nvPicPr>
          <p:blipFill>
            <a:blip r:embed="rId3"/>
            <a:stretch>
              <a:fillRect/>
            </a:stretch>
          </p:blipFill>
          <p:spPr>
            <a:xfrm>
              <a:off x="817667" y="0"/>
              <a:ext cx="1375172" cy="1268016"/>
            </a:xfrm>
            <a:prstGeom prst="rect">
              <a:avLst/>
            </a:prstGeom>
            <a:ln w="12700" cap="flat">
              <a:noFill/>
              <a:miter lim="400000"/>
            </a:ln>
            <a:effectLst/>
          </p:spPr>
        </p:pic>
      </p:grpSp>
      <p:grpSp>
        <p:nvGrpSpPr>
          <p:cNvPr id="190" name="Group"/>
          <p:cNvGrpSpPr/>
          <p:nvPr/>
        </p:nvGrpSpPr>
        <p:grpSpPr>
          <a:xfrm>
            <a:off x="18313331" y="7406262"/>
            <a:ext cx="826630" cy="1074873"/>
            <a:chOff x="0" y="0"/>
            <a:chExt cx="826628" cy="1074872"/>
          </a:xfrm>
        </p:grpSpPr>
        <p:sp>
          <p:nvSpPr>
            <p:cNvPr id="188" name="Mork"/>
            <p:cNvSpPr/>
            <p:nvPr/>
          </p:nvSpPr>
          <p:spPr>
            <a:xfrm>
              <a:off x="0" y="0"/>
              <a:ext cx="826629" cy="10748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15879" y="0"/>
                  </a:lnTo>
                  <a:lnTo>
                    <a:pt x="21600" y="4443"/>
                  </a:lnTo>
                  <a:lnTo>
                    <a:pt x="21600" y="21496"/>
                  </a:lnTo>
                  <a:lnTo>
                    <a:pt x="0" y="21600"/>
                  </a:lnTo>
                  <a:close/>
                </a:path>
              </a:pathLst>
            </a:custGeom>
            <a:blipFill rotWithShape="1">
              <a:blip r:embed="rId4"/>
              <a:srcRect/>
              <a:tile tx="0" ty="0" sx="100000" sy="100000" flip="none" algn="tl"/>
            </a:blipFill>
            <a:ln w="3175" cap="flat">
              <a:noFill/>
              <a:miter lim="400000"/>
            </a:ln>
            <a:effectLst>
              <a:outerShdw blurRad="508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0458" tIns="100458" rIns="100458" bIns="100458" numCol="1" anchor="ctr">
              <a:noAutofit/>
            </a:bodyPr>
            <a:lstStyle>
              <a:lvl1pPr algn="ctr" defTabSz="1155278">
                <a:defRPr sz="1600">
                  <a:solidFill>
                    <a:srgbClr val="FFFFFF"/>
                  </a:solidFill>
                  <a:latin typeface="Helvetica Light"/>
                  <a:ea typeface="Helvetica Light"/>
                  <a:cs typeface="Helvetica Light"/>
                  <a:sym typeface="Helvetica Light"/>
                </a:defRPr>
              </a:lvl1pPr>
            </a:lstStyle>
            <a:p>
              <a:r>
                <a:t>Mork</a:t>
              </a:r>
            </a:p>
          </p:txBody>
        </p:sp>
        <p:sp>
          <p:nvSpPr>
            <p:cNvPr id="189" name="Triangle"/>
            <p:cNvSpPr/>
            <p:nvPr/>
          </p:nvSpPr>
          <p:spPr>
            <a:xfrm>
              <a:off x="600980" y="0"/>
              <a:ext cx="225649" cy="2256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blipFill rotWithShape="1">
              <a:blip r:embed="rId4"/>
              <a:srcRect/>
              <a:tile tx="0" ty="0" sx="100000" sy="100000" flip="none" algn="tl"/>
            </a:blipFill>
            <a:ln w="3175" cap="flat">
              <a:noFill/>
              <a:miter lim="400000"/>
            </a:ln>
            <a:effectLst>
              <a:outerShdw blurRad="101600" dist="101600" dir="7918891" rotWithShape="0">
                <a:srgbClr val="000000">
                  <a:alpha val="83238"/>
                </a:srgbClr>
              </a:outerShdw>
            </a:effectLst>
          </p:spPr>
          <p:txBody>
            <a:bodyPr wrap="square" lIns="100458" tIns="100458" rIns="100458" bIns="100458" numCol="1" anchor="ctr">
              <a:noAutofit/>
            </a:bodyPr>
            <a:lstStyle/>
            <a:p>
              <a:pPr algn="ctr" defTabSz="1155278">
                <a:defRPr sz="4400">
                  <a:solidFill>
                    <a:srgbClr val="FFFFFF"/>
                  </a:solidFill>
                  <a:latin typeface="Helvetica Light"/>
                  <a:ea typeface="Helvetica Light"/>
                  <a:cs typeface="Helvetica Light"/>
                  <a:sym typeface="Helvetica Light"/>
                </a:defRPr>
              </a:pPr>
              <a:endParaRPr/>
            </a:p>
          </p:txBody>
        </p:sp>
      </p:grpSp>
      <p:sp>
        <p:nvSpPr>
          <p:cNvPr id="191" name="Unit"/>
          <p:cNvSpPr txBox="1"/>
          <p:nvPr/>
        </p:nvSpPr>
        <p:spPr>
          <a:xfrm>
            <a:off x="18287175" y="5572164"/>
            <a:ext cx="878942" cy="5597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Unit</a:t>
            </a:r>
          </a:p>
        </p:txBody>
      </p:sp>
      <p:sp>
        <p:nvSpPr>
          <p:cNvPr id="192" name="Integration"/>
          <p:cNvSpPr txBox="1"/>
          <p:nvPr/>
        </p:nvSpPr>
        <p:spPr>
          <a:xfrm>
            <a:off x="13673752" y="5572164"/>
            <a:ext cx="2202993" cy="55971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lgn="ctr" defTabSz="2438339">
              <a:defRPr sz="3200" b="1">
                <a:latin typeface="Helvetica Neue"/>
                <a:ea typeface="Helvetica Neue"/>
                <a:cs typeface="Helvetica Neue"/>
                <a:sym typeface="Helvetica Neue"/>
              </a:defRPr>
            </a:lvl1pPr>
          </a:lstStyle>
          <a:p>
            <a:r>
              <a:t>Integration</a:t>
            </a:r>
          </a:p>
        </p:txBody>
      </p:sp>
      <p:grpSp>
        <p:nvGrpSpPr>
          <p:cNvPr id="195" name="Group"/>
          <p:cNvGrpSpPr/>
          <p:nvPr/>
        </p:nvGrpSpPr>
        <p:grpSpPr>
          <a:xfrm>
            <a:off x="8794953" y="8029721"/>
            <a:ext cx="3894726" cy="945158"/>
            <a:chOff x="0" y="0"/>
            <a:chExt cx="3894725" cy="945156"/>
          </a:xfrm>
        </p:grpSpPr>
        <p:sp>
          <p:nvSpPr>
            <p:cNvPr id="193" name="1 web server in a cluster of 100,000"/>
            <p:cNvSpPr/>
            <p:nvPr/>
          </p:nvSpPr>
          <p:spPr>
            <a:xfrm>
              <a:off x="442109" y="945156"/>
              <a:ext cx="301050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web server in a cluster of 100,000</a:t>
              </a:r>
            </a:p>
          </p:txBody>
        </p:sp>
        <p:pic>
          <p:nvPicPr>
            <p:cNvPr id="194" name="Image" descr="Image"/>
            <p:cNvPicPr>
              <a:picLocks noChangeAspect="1"/>
            </p:cNvPicPr>
            <p:nvPr/>
          </p:nvPicPr>
          <p:blipFill>
            <a:blip r:embed="rId5"/>
            <a:stretch>
              <a:fillRect/>
            </a:stretch>
          </p:blipFill>
          <p:spPr>
            <a:xfrm>
              <a:off x="0" y="0"/>
              <a:ext cx="3894726" cy="435228"/>
            </a:xfrm>
            <a:prstGeom prst="rect">
              <a:avLst/>
            </a:prstGeom>
            <a:ln w="12700" cap="flat">
              <a:noFill/>
              <a:miter lim="400000"/>
            </a:ln>
            <a:effectLst/>
          </p:spPr>
        </p:pic>
      </p:grpSp>
      <p:grpSp>
        <p:nvGrpSpPr>
          <p:cNvPr id="198" name="Group"/>
          <p:cNvGrpSpPr/>
          <p:nvPr/>
        </p:nvGrpSpPr>
        <p:grpSpPr>
          <a:xfrm>
            <a:off x="4205125" y="5682464"/>
            <a:ext cx="4561742" cy="3471243"/>
            <a:chOff x="0" y="0"/>
            <a:chExt cx="4561740" cy="3471242"/>
          </a:xfrm>
        </p:grpSpPr>
        <p:sp>
          <p:nvSpPr>
            <p:cNvPr id="196" name="1 Google product in the entire Google ecosystem"/>
            <p:cNvSpPr/>
            <p:nvPr/>
          </p:nvSpPr>
          <p:spPr>
            <a:xfrm>
              <a:off x="775616" y="3471242"/>
              <a:ext cx="301050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spAutoFit/>
            </a:bodyPr>
            <a:lstStyle>
              <a:lvl1pPr algn="ctr" defTabSz="2438339">
                <a:defRPr sz="2200">
                  <a:latin typeface="Helvetica Neue"/>
                  <a:ea typeface="Helvetica Neue"/>
                  <a:cs typeface="Helvetica Neue"/>
                  <a:sym typeface="Helvetica Neue"/>
                </a:defRPr>
              </a:lvl1pPr>
            </a:lstStyle>
            <a:p>
              <a:r>
                <a:t>1 Google product in the entire Google ecosystem</a:t>
              </a:r>
            </a:p>
          </p:txBody>
        </p:sp>
        <p:sp>
          <p:nvSpPr>
            <p:cNvPr id="197" name="Cloud"/>
            <p:cNvSpPr/>
            <p:nvPr/>
          </p:nvSpPr>
          <p:spPr>
            <a:xfrm>
              <a:off x="0" y="0"/>
              <a:ext cx="4561741" cy="2749162"/>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83D3D4"/>
            </a:solidFill>
            <a:ln w="3175" cap="flat">
              <a:noFill/>
              <a:miter lim="400000"/>
            </a:ln>
            <a:effectLst/>
          </p:spPr>
          <p:txBody>
            <a:bodyPr wrap="square" lIns="38100" tIns="38100" rIns="38100" bIns="38100" numCol="1" anchor="ctr">
              <a:noAutofit/>
            </a:bodyPr>
            <a:lstStyle/>
            <a:p>
              <a:pPr algn="ctr" defTabSz="825500">
                <a:defRPr sz="2800">
                  <a:latin typeface="Helvetica Neue Medium"/>
                  <a:ea typeface="Helvetica Neue Medium"/>
                  <a:cs typeface="Helvetica Neue Medium"/>
                  <a:sym typeface="Helvetica Neue Medium"/>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20734</TotalTime>
  <Words>2234</Words>
  <Application>Microsoft Office PowerPoint</Application>
  <PresentationFormat>Custom</PresentationFormat>
  <Paragraphs>194</Paragraphs>
  <Slides>16</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Calibri</vt:lpstr>
      <vt:lpstr>Calibri Light</vt:lpstr>
      <vt:lpstr>Chalkboard SE Regular</vt:lpstr>
      <vt:lpstr>Courier</vt:lpstr>
      <vt:lpstr>Helvetica Light</vt:lpstr>
      <vt:lpstr>Helvetica Neue</vt:lpstr>
      <vt:lpstr>Helvetica Neue Medium</vt:lpstr>
      <vt:lpstr>Ink Free</vt:lpstr>
      <vt:lpstr>Verdana</vt:lpstr>
      <vt:lpstr>Office Theme</vt:lpstr>
      <vt:lpstr>CS 4530: Fundamentals of Software Engineering  Module 12.2: Beyond Unit Testing</vt:lpstr>
      <vt:lpstr>Learning Objectives for this Lesson</vt:lpstr>
      <vt:lpstr>Large Systems are Hard to Test</vt:lpstr>
      <vt:lpstr>Test doubles can help.</vt:lpstr>
      <vt:lpstr>Mocks and fakes can sometimes help.</vt:lpstr>
      <vt:lpstr>Test Doubles Have Weaknesses</vt:lpstr>
      <vt:lpstr>But some bugs are observable only when multiple components interact.</vt:lpstr>
      <vt:lpstr>Integration tests may be larger</vt:lpstr>
      <vt:lpstr>Some Tests are Enormous</vt:lpstr>
      <vt:lpstr>Google classifies tests by “size”</vt:lpstr>
      <vt:lpstr>How big is my test?</vt:lpstr>
      <vt:lpstr>Testing Distribution (How much of each kind of testing we should do?)</vt:lpstr>
      <vt:lpstr>Deployed systems create even more testing challenges</vt:lpstr>
      <vt:lpstr>Snapshot Tests Can Detect GUI Changes</vt:lpstr>
      <vt:lpstr>Capture/replay can detect breaking changes in API endpoints</vt:lpstr>
      <vt:lpstr>Review: Learning Objectives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12 - Designing Tests for Large Systems</dc:title>
  <cp:lastModifiedBy>Bhutta, Adeel</cp:lastModifiedBy>
  <cp:revision>9</cp:revision>
  <dcterms:modified xsi:type="dcterms:W3CDTF">2023-02-12T00:18:43Z</dcterms:modified>
</cp:coreProperties>
</file>